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sldIdLst>
    <p:sldId id="352" r:id="rId5"/>
    <p:sldId id="372" r:id="rId6"/>
    <p:sldId id="373" r:id="rId7"/>
    <p:sldId id="374" r:id="rId8"/>
    <p:sldId id="375" r:id="rId9"/>
    <p:sldId id="371" r:id="rId10"/>
    <p:sldId id="376" r:id="rId11"/>
    <p:sldId id="377" r:id="rId12"/>
    <p:sldId id="319" r:id="rId13"/>
    <p:sldId id="357" r:id="rId14"/>
    <p:sldId id="379" r:id="rId15"/>
    <p:sldId id="356" r:id="rId16"/>
    <p:sldId id="353" r:id="rId17"/>
    <p:sldId id="320" r:id="rId18"/>
    <p:sldId id="354" r:id="rId19"/>
    <p:sldId id="355" r:id="rId20"/>
    <p:sldId id="358" r:id="rId21"/>
    <p:sldId id="359" r:id="rId22"/>
    <p:sldId id="360" r:id="rId23"/>
    <p:sldId id="361" r:id="rId24"/>
    <p:sldId id="362" r:id="rId25"/>
    <p:sldId id="363" r:id="rId26"/>
    <p:sldId id="364" r:id="rId27"/>
    <p:sldId id="365" r:id="rId28"/>
    <p:sldId id="366" r:id="rId29"/>
    <p:sldId id="367" r:id="rId30"/>
    <p:sldId id="368" r:id="rId31"/>
    <p:sldId id="30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7E8D21-BF49-400C-BC8F-8D96E6434007}" v="44" dt="2023-05-03T15:37:28.4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49" autoAdjust="0"/>
    <p:restoredTop sz="80746" autoAdjust="0"/>
  </p:normalViewPr>
  <p:slideViewPr>
    <p:cSldViewPr snapToGrid="0">
      <p:cViewPr varScale="1">
        <p:scale>
          <a:sx n="45" d="100"/>
          <a:sy n="45" d="100"/>
        </p:scale>
        <p:origin x="19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14FC0B13-DA49-4E1F-86F3-94EFCD8B28FF}"/>
    <pc:docChg chg="undo custSel addSld delSld modSld sldOrd">
      <pc:chgData name="Charles Robbins" userId="2a2c6b74727e6a50" providerId="LiveId" clId="{14FC0B13-DA49-4E1F-86F3-94EFCD8B28FF}" dt="2023-03-09T18:05:52.194" v="927"/>
      <pc:docMkLst>
        <pc:docMk/>
      </pc:docMkLst>
      <pc:sldChg chg="addSp modSp">
        <pc:chgData name="Charles Robbins" userId="2a2c6b74727e6a50" providerId="LiveId" clId="{14FC0B13-DA49-4E1F-86F3-94EFCD8B28FF}" dt="2023-03-09T17:36:32.768" v="766"/>
        <pc:sldMkLst>
          <pc:docMk/>
          <pc:sldMk cId="409111758" sldId="271"/>
        </pc:sldMkLst>
        <pc:picChg chg="add mod">
          <ac:chgData name="Charles Robbins" userId="2a2c6b74727e6a50" providerId="LiveId" clId="{14FC0B13-DA49-4E1F-86F3-94EFCD8B28FF}" dt="2023-03-09T17:36:32.768" v="766"/>
          <ac:picMkLst>
            <pc:docMk/>
            <pc:sldMk cId="409111758" sldId="271"/>
            <ac:picMk id="2" creationId="{F111B9AC-4532-045F-7A7B-7E0D2E96A47A}"/>
          </ac:picMkLst>
        </pc:picChg>
      </pc:sldChg>
      <pc:sldChg chg="del">
        <pc:chgData name="Charles Robbins" userId="2a2c6b74727e6a50" providerId="LiveId" clId="{14FC0B13-DA49-4E1F-86F3-94EFCD8B28FF}" dt="2023-03-09T17:28:52.117" v="758" actId="2696"/>
        <pc:sldMkLst>
          <pc:docMk/>
          <pc:sldMk cId="4071522486" sldId="279"/>
        </pc:sldMkLst>
      </pc:sldChg>
      <pc:sldChg chg="modSp mod">
        <pc:chgData name="Charles Robbins" userId="2a2c6b74727e6a50" providerId="LiveId" clId="{14FC0B13-DA49-4E1F-86F3-94EFCD8B28FF}" dt="2023-03-09T17:08:12.273" v="741" actId="20577"/>
        <pc:sldMkLst>
          <pc:docMk/>
          <pc:sldMk cId="2761322907" sldId="280"/>
        </pc:sldMkLst>
        <pc:spChg chg="mod">
          <ac:chgData name="Charles Robbins" userId="2a2c6b74727e6a50" providerId="LiveId" clId="{14FC0B13-DA49-4E1F-86F3-94EFCD8B28FF}" dt="2023-03-09T17:08:12.273" v="741" actId="20577"/>
          <ac:spMkLst>
            <pc:docMk/>
            <pc:sldMk cId="2761322907" sldId="280"/>
            <ac:spMk id="11" creationId="{72D4164A-5B50-4AB9-9D9B-2519FBFB0BF3}"/>
          </ac:spMkLst>
        </pc:spChg>
      </pc:sldChg>
      <pc:sldChg chg="modSp mod">
        <pc:chgData name="Charles Robbins" userId="2a2c6b74727e6a50" providerId="LiveId" clId="{14FC0B13-DA49-4E1F-86F3-94EFCD8B28FF}" dt="2023-03-09T17:10:03.067" v="742" actId="1076"/>
        <pc:sldMkLst>
          <pc:docMk/>
          <pc:sldMk cId="2191121221" sldId="284"/>
        </pc:sldMkLst>
        <pc:picChg chg="mod">
          <ac:chgData name="Charles Robbins" userId="2a2c6b74727e6a50" providerId="LiveId" clId="{14FC0B13-DA49-4E1F-86F3-94EFCD8B28FF}" dt="2023-03-09T17:10:03.067" v="742" actId="1076"/>
          <ac:picMkLst>
            <pc:docMk/>
            <pc:sldMk cId="2191121221" sldId="284"/>
            <ac:picMk id="8" creationId="{971797BD-71EE-4641-B8C1-45F755564082}"/>
          </ac:picMkLst>
        </pc:picChg>
      </pc:sldChg>
      <pc:sldChg chg="addSp modSp">
        <pc:chgData name="Charles Robbins" userId="2a2c6b74727e6a50" providerId="LiveId" clId="{14FC0B13-DA49-4E1F-86F3-94EFCD8B28FF}" dt="2023-03-09T17:36:17.849" v="764"/>
        <pc:sldMkLst>
          <pc:docMk/>
          <pc:sldMk cId="2458701722" sldId="289"/>
        </pc:sldMkLst>
        <pc:picChg chg="add mod">
          <ac:chgData name="Charles Robbins" userId="2a2c6b74727e6a50" providerId="LiveId" clId="{14FC0B13-DA49-4E1F-86F3-94EFCD8B28FF}" dt="2023-03-09T17:36:17.849" v="764"/>
          <ac:picMkLst>
            <pc:docMk/>
            <pc:sldMk cId="2458701722" sldId="289"/>
            <ac:picMk id="2" creationId="{5D211FC0-6F15-DDB7-87C4-06FCBBC19FC7}"/>
          </ac:picMkLst>
        </pc:picChg>
      </pc:sldChg>
      <pc:sldChg chg="modSp mod">
        <pc:chgData name="Charles Robbins" userId="2a2c6b74727e6a50" providerId="LiveId" clId="{14FC0B13-DA49-4E1F-86F3-94EFCD8B28FF}" dt="2023-03-09T15:36:34.160" v="248" actId="14100"/>
        <pc:sldMkLst>
          <pc:docMk/>
          <pc:sldMk cId="1184313501" sldId="297"/>
        </pc:sldMkLst>
        <pc:spChg chg="mod">
          <ac:chgData name="Charles Robbins" userId="2a2c6b74727e6a50" providerId="LiveId" clId="{14FC0B13-DA49-4E1F-86F3-94EFCD8B28FF}" dt="2023-03-09T15:36:34.160" v="248" actId="14100"/>
          <ac:spMkLst>
            <pc:docMk/>
            <pc:sldMk cId="1184313501" sldId="297"/>
            <ac:spMk id="2" creationId="{ADBA93FB-C185-4905-AB04-1E96E8FBDA23}"/>
          </ac:spMkLst>
        </pc:spChg>
      </pc:sldChg>
      <pc:sldChg chg="addSp modSp">
        <pc:chgData name="Charles Robbins" userId="2a2c6b74727e6a50" providerId="LiveId" clId="{14FC0B13-DA49-4E1F-86F3-94EFCD8B28FF}" dt="2023-03-09T17:36:38.132" v="767"/>
        <pc:sldMkLst>
          <pc:docMk/>
          <pc:sldMk cId="3355379158" sldId="303"/>
        </pc:sldMkLst>
        <pc:picChg chg="add mod">
          <ac:chgData name="Charles Robbins" userId="2a2c6b74727e6a50" providerId="LiveId" clId="{14FC0B13-DA49-4E1F-86F3-94EFCD8B28FF}" dt="2023-03-09T17:36:38.132" v="767"/>
          <ac:picMkLst>
            <pc:docMk/>
            <pc:sldMk cId="3355379158" sldId="303"/>
            <ac:picMk id="2" creationId="{D3C3EE72-C156-A4E6-2088-6E26539C58B4}"/>
          </ac:picMkLst>
        </pc:picChg>
      </pc:sldChg>
      <pc:sldChg chg="modSp mod">
        <pc:chgData name="Charles Robbins" userId="2a2c6b74727e6a50" providerId="LiveId" clId="{14FC0B13-DA49-4E1F-86F3-94EFCD8B28FF}" dt="2023-03-09T15:27:27.737" v="1" actId="1076"/>
        <pc:sldMkLst>
          <pc:docMk/>
          <pc:sldMk cId="4030865991" sldId="305"/>
        </pc:sldMkLst>
        <pc:spChg chg="mod">
          <ac:chgData name="Charles Robbins" userId="2a2c6b74727e6a50" providerId="LiveId" clId="{14FC0B13-DA49-4E1F-86F3-94EFCD8B28FF}" dt="2023-03-09T15:27:21.573" v="0" actId="1076"/>
          <ac:spMkLst>
            <pc:docMk/>
            <pc:sldMk cId="4030865991" sldId="305"/>
            <ac:spMk id="9" creationId="{AFEB400E-4D26-71FC-1C1D-8AD71EBF2DE9}"/>
          </ac:spMkLst>
        </pc:spChg>
        <pc:spChg chg="mod">
          <ac:chgData name="Charles Robbins" userId="2a2c6b74727e6a50" providerId="LiveId" clId="{14FC0B13-DA49-4E1F-86F3-94EFCD8B28FF}" dt="2023-03-09T15:27:27.737" v="1" actId="1076"/>
          <ac:spMkLst>
            <pc:docMk/>
            <pc:sldMk cId="4030865991" sldId="305"/>
            <ac:spMk id="12" creationId="{0A67D984-7470-17DD-489F-B9DAFE66D685}"/>
          </ac:spMkLst>
        </pc:spChg>
      </pc:sldChg>
      <pc:sldChg chg="addSp modSp">
        <pc:chgData name="Charles Robbins" userId="2a2c6b74727e6a50" providerId="LiveId" clId="{14FC0B13-DA49-4E1F-86F3-94EFCD8B28FF}" dt="2023-03-09T17:36:10.079" v="763"/>
        <pc:sldMkLst>
          <pc:docMk/>
          <pc:sldMk cId="3144304136" sldId="308"/>
        </pc:sldMkLst>
        <pc:picChg chg="add mod">
          <ac:chgData name="Charles Robbins" userId="2a2c6b74727e6a50" providerId="LiveId" clId="{14FC0B13-DA49-4E1F-86F3-94EFCD8B28FF}" dt="2023-03-09T17:36:10.079" v="763"/>
          <ac:picMkLst>
            <pc:docMk/>
            <pc:sldMk cId="3144304136" sldId="308"/>
            <ac:picMk id="2" creationId="{CDDE0951-D1B4-0BA8-26BA-2AE43592825A}"/>
          </ac:picMkLst>
        </pc:picChg>
      </pc:sldChg>
      <pc:sldChg chg="addSp modSp">
        <pc:chgData name="Charles Robbins" userId="2a2c6b74727e6a50" providerId="LiveId" clId="{14FC0B13-DA49-4E1F-86F3-94EFCD8B28FF}" dt="2023-03-09T17:36:42.882" v="768"/>
        <pc:sldMkLst>
          <pc:docMk/>
          <pc:sldMk cId="1874005954" sldId="309"/>
        </pc:sldMkLst>
        <pc:picChg chg="add mod">
          <ac:chgData name="Charles Robbins" userId="2a2c6b74727e6a50" providerId="LiveId" clId="{14FC0B13-DA49-4E1F-86F3-94EFCD8B28FF}" dt="2023-03-09T17:36:42.882" v="768"/>
          <ac:picMkLst>
            <pc:docMk/>
            <pc:sldMk cId="1874005954" sldId="309"/>
            <ac:picMk id="2" creationId="{AE5F4600-1206-C1FA-06CC-A67E9EFC8372}"/>
          </ac:picMkLst>
        </pc:picChg>
      </pc:sldChg>
      <pc:sldChg chg="del">
        <pc:chgData name="Charles Robbins" userId="2a2c6b74727e6a50" providerId="LiveId" clId="{14FC0B13-DA49-4E1F-86F3-94EFCD8B28FF}" dt="2023-03-09T15:36:48.462" v="249" actId="2696"/>
        <pc:sldMkLst>
          <pc:docMk/>
          <pc:sldMk cId="1139723281" sldId="313"/>
        </pc:sldMkLst>
      </pc:sldChg>
      <pc:sldChg chg="modSp add mod">
        <pc:chgData name="Charles Robbins" userId="2a2c6b74727e6a50" providerId="LiveId" clId="{14FC0B13-DA49-4E1F-86F3-94EFCD8B28FF}" dt="2023-03-09T17:27:29.067" v="757" actId="20577"/>
        <pc:sldMkLst>
          <pc:docMk/>
          <pc:sldMk cId="2573026234" sldId="313"/>
        </pc:sldMkLst>
        <pc:spChg chg="mod">
          <ac:chgData name="Charles Robbins" userId="2a2c6b74727e6a50" providerId="LiveId" clId="{14FC0B13-DA49-4E1F-86F3-94EFCD8B28FF}" dt="2023-03-09T17:27:29.067" v="757" actId="20577"/>
          <ac:spMkLst>
            <pc:docMk/>
            <pc:sldMk cId="2573026234" sldId="313"/>
            <ac:spMk id="3" creationId="{EE20EBAE-3BB7-008B-84A1-4C7D7E6E9C11}"/>
          </ac:spMkLst>
        </pc:spChg>
      </pc:sldChg>
      <pc:sldChg chg="addSp delSp modSp new mod chgLayout">
        <pc:chgData name="Charles Robbins" userId="2a2c6b74727e6a50" providerId="LiveId" clId="{14FC0B13-DA49-4E1F-86F3-94EFCD8B28FF}" dt="2023-03-09T17:36:23.592" v="765"/>
        <pc:sldMkLst>
          <pc:docMk/>
          <pc:sldMk cId="1879394144" sldId="315"/>
        </pc:sldMkLst>
        <pc:spChg chg="mod ord">
          <ac:chgData name="Charles Robbins" userId="2a2c6b74727e6a50" providerId="LiveId" clId="{14FC0B13-DA49-4E1F-86F3-94EFCD8B28FF}" dt="2023-03-09T15:30:34.473" v="54" actId="700"/>
          <ac:spMkLst>
            <pc:docMk/>
            <pc:sldMk cId="1879394144" sldId="315"/>
            <ac:spMk id="2" creationId="{9E592BDA-D6A0-F1FA-B807-471570F21CB1}"/>
          </ac:spMkLst>
        </pc:spChg>
        <pc:spChg chg="del mod">
          <ac:chgData name="Charles Robbins" userId="2a2c6b74727e6a50" providerId="LiveId" clId="{14FC0B13-DA49-4E1F-86F3-94EFCD8B28FF}" dt="2023-03-09T15:28:00.567" v="4"/>
          <ac:spMkLst>
            <pc:docMk/>
            <pc:sldMk cId="1879394144" sldId="315"/>
            <ac:spMk id="3" creationId="{21D67E6E-C7B6-24D6-33F6-E76EE180B1CF}"/>
          </ac:spMkLst>
        </pc:spChg>
        <pc:spChg chg="add mod">
          <ac:chgData name="Charles Robbins" userId="2a2c6b74727e6a50" providerId="LiveId" clId="{14FC0B13-DA49-4E1F-86F3-94EFCD8B28FF}" dt="2023-03-09T15:34:18.318" v="247" actId="20577"/>
          <ac:spMkLst>
            <pc:docMk/>
            <pc:sldMk cId="1879394144" sldId="315"/>
            <ac:spMk id="6" creationId="{64CB1D04-39B4-384C-C08A-7C4324C83115}"/>
          </ac:spMkLst>
        </pc:spChg>
        <pc:graphicFrameChg chg="add del mod ord modGraphic">
          <ac:chgData name="Charles Robbins" userId="2a2c6b74727e6a50" providerId="LiveId" clId="{14FC0B13-DA49-4E1F-86F3-94EFCD8B28FF}" dt="2023-03-09T15:30:42.403" v="55" actId="21"/>
          <ac:graphicFrameMkLst>
            <pc:docMk/>
            <pc:sldMk cId="1879394144" sldId="315"/>
            <ac:graphicFrameMk id="4" creationId="{C3A23DE6-5B43-3361-ABA3-26C6163F46C5}"/>
          </ac:graphicFrameMkLst>
        </pc:graphicFrameChg>
        <pc:graphicFrameChg chg="add mod modGraphic">
          <ac:chgData name="Charles Robbins" userId="2a2c6b74727e6a50" providerId="LiveId" clId="{14FC0B13-DA49-4E1F-86F3-94EFCD8B28FF}" dt="2023-03-09T15:31:49.407" v="74" actId="14734"/>
          <ac:graphicFrameMkLst>
            <pc:docMk/>
            <pc:sldMk cId="1879394144" sldId="315"/>
            <ac:graphicFrameMk id="7" creationId="{5F6D13E1-B7FD-F982-9759-70A466AD2D18}"/>
          </ac:graphicFrameMkLst>
        </pc:graphicFrameChg>
        <pc:picChg chg="add mod">
          <ac:chgData name="Charles Robbins" userId="2a2c6b74727e6a50" providerId="LiveId" clId="{14FC0B13-DA49-4E1F-86F3-94EFCD8B28FF}" dt="2023-03-09T17:36:23.592" v="765"/>
          <ac:picMkLst>
            <pc:docMk/>
            <pc:sldMk cId="1879394144" sldId="315"/>
            <ac:picMk id="8" creationId="{8557566E-A299-75C8-5558-36E6FA66EEF5}"/>
          </ac:picMkLst>
        </pc:picChg>
      </pc:sldChg>
      <pc:sldChg chg="addSp modSp new add del mod ord">
        <pc:chgData name="Charles Robbins" userId="2a2c6b74727e6a50" providerId="LiveId" clId="{14FC0B13-DA49-4E1F-86F3-94EFCD8B28FF}" dt="2023-03-09T17:35:54.193" v="761"/>
        <pc:sldMkLst>
          <pc:docMk/>
          <pc:sldMk cId="4130270691" sldId="316"/>
        </pc:sldMkLst>
        <pc:spChg chg="mod">
          <ac:chgData name="Charles Robbins" userId="2a2c6b74727e6a50" providerId="LiveId" clId="{14FC0B13-DA49-4E1F-86F3-94EFCD8B28FF}" dt="2023-03-09T16:53:30.637" v="521" actId="20577"/>
          <ac:spMkLst>
            <pc:docMk/>
            <pc:sldMk cId="4130270691" sldId="316"/>
            <ac:spMk id="2" creationId="{6532F105-22CA-F587-9B21-5733A4A4E6E7}"/>
          </ac:spMkLst>
        </pc:spChg>
        <pc:spChg chg="mod">
          <ac:chgData name="Charles Robbins" userId="2a2c6b74727e6a50" providerId="LiveId" clId="{14FC0B13-DA49-4E1F-86F3-94EFCD8B28FF}" dt="2023-03-09T16:55:42.184" v="740" actId="20577"/>
          <ac:spMkLst>
            <pc:docMk/>
            <pc:sldMk cId="4130270691" sldId="316"/>
            <ac:spMk id="3" creationId="{E3A6469A-C83A-FA77-4905-FF7768D0441F}"/>
          </ac:spMkLst>
        </pc:spChg>
        <pc:picChg chg="add mod">
          <ac:chgData name="Charles Robbins" userId="2a2c6b74727e6a50" providerId="LiveId" clId="{14FC0B13-DA49-4E1F-86F3-94EFCD8B28FF}" dt="2023-03-09T16:42:32.230" v="418" actId="1076"/>
          <ac:picMkLst>
            <pc:docMk/>
            <pc:sldMk cId="4130270691" sldId="316"/>
            <ac:picMk id="5" creationId="{2A6AC8B7-ED41-1BC4-F8B2-0D958E380AB4}"/>
          </ac:picMkLst>
        </pc:picChg>
        <pc:picChg chg="add mod ord">
          <ac:chgData name="Charles Robbins" userId="2a2c6b74727e6a50" providerId="LiveId" clId="{14FC0B13-DA49-4E1F-86F3-94EFCD8B28FF}" dt="2023-03-09T16:42:20.535" v="416" actId="1076"/>
          <ac:picMkLst>
            <pc:docMk/>
            <pc:sldMk cId="4130270691" sldId="316"/>
            <ac:picMk id="7" creationId="{87C1AD13-3809-CF1B-6981-FAF18F9E825B}"/>
          </ac:picMkLst>
        </pc:picChg>
        <pc:picChg chg="add mod">
          <ac:chgData name="Charles Robbins" userId="2a2c6b74727e6a50" providerId="LiveId" clId="{14FC0B13-DA49-4E1F-86F3-94EFCD8B28FF}" dt="2023-03-09T17:35:54.193" v="761"/>
          <ac:picMkLst>
            <pc:docMk/>
            <pc:sldMk cId="4130270691" sldId="316"/>
            <ac:picMk id="8" creationId="{B28956DD-4AE1-5BAF-8C46-037803B734B1}"/>
          </ac:picMkLst>
        </pc:picChg>
      </pc:sldChg>
      <pc:sldChg chg="modSp add mod">
        <pc:chgData name="Charles Robbins" userId="2a2c6b74727e6a50" providerId="LiveId" clId="{14FC0B13-DA49-4E1F-86F3-94EFCD8B28FF}" dt="2023-03-09T15:39:04.079" v="333" actId="1076"/>
        <pc:sldMkLst>
          <pc:docMk/>
          <pc:sldMk cId="2272185105" sldId="317"/>
        </pc:sldMkLst>
        <pc:spChg chg="mod">
          <ac:chgData name="Charles Robbins" userId="2a2c6b74727e6a50" providerId="LiveId" clId="{14FC0B13-DA49-4E1F-86F3-94EFCD8B28FF}" dt="2023-03-09T15:39:04.079" v="333" actId="1076"/>
          <ac:spMkLst>
            <pc:docMk/>
            <pc:sldMk cId="2272185105" sldId="317"/>
            <ac:spMk id="2" creationId="{32DFCBDB-CA1F-4AFA-8CEA-FB375C75ABE3}"/>
          </ac:spMkLst>
        </pc:spChg>
        <pc:spChg chg="mod">
          <ac:chgData name="Charles Robbins" userId="2a2c6b74727e6a50" providerId="LiveId" clId="{14FC0B13-DA49-4E1F-86F3-94EFCD8B28FF}" dt="2023-03-09T15:38:56.968" v="332" actId="27636"/>
          <ac:spMkLst>
            <pc:docMk/>
            <pc:sldMk cId="2272185105" sldId="317"/>
            <ac:spMk id="3" creationId="{BED4311B-EC27-417D-89A0-BD3EC0FA7B20}"/>
          </ac:spMkLst>
        </pc:spChg>
      </pc:sldChg>
      <pc:sldChg chg="addSp modSp add">
        <pc:chgData name="Charles Robbins" userId="2a2c6b74727e6a50" providerId="LiveId" clId="{14FC0B13-DA49-4E1F-86F3-94EFCD8B28FF}" dt="2023-03-09T17:36:00.791" v="762"/>
        <pc:sldMkLst>
          <pc:docMk/>
          <pc:sldMk cId="141704225" sldId="318"/>
        </pc:sldMkLst>
        <pc:picChg chg="add mod">
          <ac:chgData name="Charles Robbins" userId="2a2c6b74727e6a50" providerId="LiveId" clId="{14FC0B13-DA49-4E1F-86F3-94EFCD8B28FF}" dt="2023-03-09T17:36:00.791" v="762"/>
          <ac:picMkLst>
            <pc:docMk/>
            <pc:sldMk cId="141704225" sldId="318"/>
            <ac:picMk id="2" creationId="{CCB09563-B054-BB8C-6B34-22ABA2482E0C}"/>
          </ac:picMkLst>
        </pc:picChg>
      </pc:sldChg>
      <pc:sldChg chg="ord">
        <pc:chgData name="Charles Robbins" userId="2a2c6b74727e6a50" providerId="LiveId" clId="{14FC0B13-DA49-4E1F-86F3-94EFCD8B28FF}" dt="2023-03-09T16:07:08.193" v="340"/>
        <pc:sldMkLst>
          <pc:docMk/>
          <pc:sldMk cId="322046613" sldId="360"/>
        </pc:sldMkLst>
      </pc:sldChg>
      <pc:sldChg chg="addSp modSp new mod">
        <pc:chgData name="Charles Robbins" userId="2a2c6b74727e6a50" providerId="LiveId" clId="{14FC0B13-DA49-4E1F-86F3-94EFCD8B28FF}" dt="2023-03-09T17:51:06.609" v="926" actId="1076"/>
        <pc:sldMkLst>
          <pc:docMk/>
          <pc:sldMk cId="3814245808" sldId="361"/>
        </pc:sldMkLst>
        <pc:spChg chg="mod">
          <ac:chgData name="Charles Robbins" userId="2a2c6b74727e6a50" providerId="LiveId" clId="{14FC0B13-DA49-4E1F-86F3-94EFCD8B28FF}" dt="2023-03-09T17:46:03.062" v="874" actId="20577"/>
          <ac:spMkLst>
            <pc:docMk/>
            <pc:sldMk cId="3814245808" sldId="361"/>
            <ac:spMk id="2" creationId="{A8F4ACB2-0ED8-9A78-9427-4B715C2F6631}"/>
          </ac:spMkLst>
        </pc:spChg>
        <pc:spChg chg="mod">
          <ac:chgData name="Charles Robbins" userId="2a2c6b74727e6a50" providerId="LiveId" clId="{14FC0B13-DA49-4E1F-86F3-94EFCD8B28FF}" dt="2023-03-09T17:50:18.957" v="923" actId="1076"/>
          <ac:spMkLst>
            <pc:docMk/>
            <pc:sldMk cId="3814245808" sldId="361"/>
            <ac:spMk id="3" creationId="{16B950C5-1D5A-ACB3-27BD-85D08DE2E842}"/>
          </ac:spMkLst>
        </pc:spChg>
        <pc:spChg chg="add mod">
          <ac:chgData name="Charles Robbins" userId="2a2c6b74727e6a50" providerId="LiveId" clId="{14FC0B13-DA49-4E1F-86F3-94EFCD8B28FF}" dt="2023-03-09T17:51:06.609" v="926" actId="1076"/>
          <ac:spMkLst>
            <pc:docMk/>
            <pc:sldMk cId="3814245808" sldId="361"/>
            <ac:spMk id="5" creationId="{FA0D1B2D-82F9-861A-B928-0A7633A4699C}"/>
          </ac:spMkLst>
        </pc:spChg>
        <pc:spChg chg="add mod">
          <ac:chgData name="Charles Robbins" userId="2a2c6b74727e6a50" providerId="LiveId" clId="{14FC0B13-DA49-4E1F-86F3-94EFCD8B28FF}" dt="2023-03-09T17:51:06.609" v="926" actId="1076"/>
          <ac:spMkLst>
            <pc:docMk/>
            <pc:sldMk cId="3814245808" sldId="361"/>
            <ac:spMk id="6" creationId="{BA00F731-475D-DE15-16D3-40A0A99DC01F}"/>
          </ac:spMkLst>
        </pc:spChg>
        <pc:spChg chg="add mod">
          <ac:chgData name="Charles Robbins" userId="2a2c6b74727e6a50" providerId="LiveId" clId="{14FC0B13-DA49-4E1F-86F3-94EFCD8B28FF}" dt="2023-03-09T17:51:06.609" v="926" actId="1076"/>
          <ac:spMkLst>
            <pc:docMk/>
            <pc:sldMk cId="3814245808" sldId="361"/>
            <ac:spMk id="7" creationId="{FC4CB03A-E703-3DFE-79C7-5A1E703DE094}"/>
          </ac:spMkLst>
        </pc:spChg>
        <pc:picChg chg="add mod">
          <ac:chgData name="Charles Robbins" userId="2a2c6b74727e6a50" providerId="LiveId" clId="{14FC0B13-DA49-4E1F-86F3-94EFCD8B28FF}" dt="2023-03-09T17:35:44.172" v="760"/>
          <ac:picMkLst>
            <pc:docMk/>
            <pc:sldMk cId="3814245808" sldId="361"/>
            <ac:picMk id="4" creationId="{FA30AA9C-062A-3558-BDA1-EE31A000B062}"/>
          </ac:picMkLst>
        </pc:picChg>
        <pc:cxnChg chg="add mod">
          <ac:chgData name="Charles Robbins" userId="2a2c6b74727e6a50" providerId="LiveId" clId="{14FC0B13-DA49-4E1F-86F3-94EFCD8B28FF}" dt="2023-03-09T17:51:06.609" v="926" actId="1076"/>
          <ac:cxnSpMkLst>
            <pc:docMk/>
            <pc:sldMk cId="3814245808" sldId="361"/>
            <ac:cxnSpMk id="9" creationId="{E0706EE2-AF47-E76C-15E7-88631A44691E}"/>
          </ac:cxnSpMkLst>
        </pc:cxnChg>
        <pc:cxnChg chg="add mod">
          <ac:chgData name="Charles Robbins" userId="2a2c6b74727e6a50" providerId="LiveId" clId="{14FC0B13-DA49-4E1F-86F3-94EFCD8B28FF}" dt="2023-03-09T17:51:06.609" v="926" actId="1076"/>
          <ac:cxnSpMkLst>
            <pc:docMk/>
            <pc:sldMk cId="3814245808" sldId="361"/>
            <ac:cxnSpMk id="11" creationId="{52F21F38-E679-E927-C28F-80A6D100906E}"/>
          </ac:cxnSpMkLst>
        </pc:cxnChg>
      </pc:sldChg>
      <pc:sldChg chg="add">
        <pc:chgData name="Charles Robbins" userId="2a2c6b74727e6a50" providerId="LiveId" clId="{14FC0B13-DA49-4E1F-86F3-94EFCD8B28FF}" dt="2023-03-09T18:05:52.194" v="927"/>
        <pc:sldMkLst>
          <pc:docMk/>
          <pc:sldMk cId="3365262143" sldId="362"/>
        </pc:sldMkLst>
      </pc:sldChg>
    </pc:docChg>
  </pc:docChgLst>
  <pc:docChgLst>
    <pc:chgData name="Charles Robbins" userId="2a2c6b74727e6a50" providerId="LiveId" clId="{9779FB05-0880-4893-9F37-35AAA4E94920}"/>
    <pc:docChg chg="custSel delSld modSld">
      <pc:chgData name="Charles Robbins" userId="2a2c6b74727e6a50" providerId="LiveId" clId="{9779FB05-0880-4893-9F37-35AAA4E94920}" dt="2023-03-22T23:51:56.029" v="7" actId="27636"/>
      <pc:docMkLst>
        <pc:docMk/>
      </pc:docMkLst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480423721" sldId="257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489678898" sldId="258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056755800" sldId="259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638241547" sldId="260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528880389" sldId="262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332105400" sldId="263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0" sldId="265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0" sldId="266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0" sldId="267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0" sldId="268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409111758" sldId="271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1888895729" sldId="272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507756078" sldId="273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420362570" sldId="274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1846442399" sldId="275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716201823" sldId="276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761322907" sldId="280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703825614" sldId="281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41922844" sldId="282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1170159177" sldId="283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191121221" sldId="284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561601655" sldId="285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902500113" sldId="286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943650213" sldId="287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587133694" sldId="288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458701722" sldId="289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4117912953" sldId="290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1819027441" sldId="291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060289500" sldId="292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1703897963" sldId="293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728208531" sldId="294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1184313501" sldId="297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69246406" sldId="298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458039852" sldId="299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877104694" sldId="300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1053506912" sldId="301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886785855" sldId="302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355379158" sldId="303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406056791" sldId="304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4030865991" sldId="305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944348673" sldId="306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4041894942" sldId="307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144304136" sldId="308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310867914" sldId="311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114845926" sldId="312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2573026234" sldId="313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912614736" sldId="314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1879394144" sldId="315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4130270691" sldId="316"/>
        </pc:sldMkLst>
      </pc:sldChg>
      <pc:sldChg chg="modSp mod">
        <pc:chgData name="Charles Robbins" userId="2a2c6b74727e6a50" providerId="LiveId" clId="{9779FB05-0880-4893-9F37-35AAA4E94920}" dt="2023-03-22T23:51:56.029" v="7" actId="27636"/>
        <pc:sldMkLst>
          <pc:docMk/>
          <pc:sldMk cId="2272185105" sldId="317"/>
        </pc:sldMkLst>
        <pc:spChg chg="mod">
          <ac:chgData name="Charles Robbins" userId="2a2c6b74727e6a50" providerId="LiveId" clId="{9779FB05-0880-4893-9F37-35AAA4E94920}" dt="2023-03-22T23:51:52.523" v="5" actId="1076"/>
          <ac:spMkLst>
            <pc:docMk/>
            <pc:sldMk cId="2272185105" sldId="317"/>
            <ac:spMk id="2" creationId="{32DFCBDB-CA1F-4AFA-8CEA-FB375C75ABE3}"/>
          </ac:spMkLst>
        </pc:spChg>
        <pc:spChg chg="mod">
          <ac:chgData name="Charles Robbins" userId="2a2c6b74727e6a50" providerId="LiveId" clId="{9779FB05-0880-4893-9F37-35AAA4E94920}" dt="2023-03-22T23:51:56.029" v="7" actId="27636"/>
          <ac:spMkLst>
            <pc:docMk/>
            <pc:sldMk cId="2272185105" sldId="317"/>
            <ac:spMk id="3" creationId="{BED4311B-EC27-417D-89A0-BD3EC0FA7B20}"/>
          </ac:spMkLst>
        </pc:spChg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141704225" sldId="318"/>
        </pc:sldMkLst>
      </pc:sldChg>
      <pc:sldChg chg="del">
        <pc:chgData name="Charles Robbins" userId="2a2c6b74727e6a50" providerId="LiveId" clId="{9779FB05-0880-4893-9F37-35AAA4E94920}" dt="2023-03-22T23:51:24.534" v="1" actId="47"/>
        <pc:sldMkLst>
          <pc:docMk/>
          <pc:sldMk cId="322046613" sldId="360"/>
        </pc:sldMkLst>
      </pc:sldChg>
      <pc:sldChg chg="del">
        <pc:chgData name="Charles Robbins" userId="2a2c6b74727e6a50" providerId="LiveId" clId="{9779FB05-0880-4893-9F37-35AAA4E94920}" dt="2023-03-22T23:51:17.253" v="0" actId="47"/>
        <pc:sldMkLst>
          <pc:docMk/>
          <pc:sldMk cId="3814245808" sldId="361"/>
        </pc:sldMkLst>
      </pc:sldChg>
      <pc:sldChg chg="del">
        <pc:chgData name="Charles Robbins" userId="2a2c6b74727e6a50" providerId="LiveId" clId="{9779FB05-0880-4893-9F37-35AAA4E94920}" dt="2023-03-22T23:51:26.867" v="2" actId="47"/>
        <pc:sldMkLst>
          <pc:docMk/>
          <pc:sldMk cId="3365262143" sldId="362"/>
        </pc:sldMkLst>
      </pc:sldChg>
      <pc:sldMasterChg chg="delSldLayout">
        <pc:chgData name="Charles Robbins" userId="2a2c6b74727e6a50" providerId="LiveId" clId="{9779FB05-0880-4893-9F37-35AAA4E94920}" dt="2023-03-22T23:51:24.534" v="1" actId="47"/>
        <pc:sldMasterMkLst>
          <pc:docMk/>
          <pc:sldMasterMk cId="1169842370" sldId="2147483648"/>
        </pc:sldMasterMkLst>
        <pc:sldLayoutChg chg="del">
          <pc:chgData name="Charles Robbins" userId="2a2c6b74727e6a50" providerId="LiveId" clId="{9779FB05-0880-4893-9F37-35AAA4E94920}" dt="2023-03-22T23:51:24.534" v="1" actId="47"/>
          <pc:sldLayoutMkLst>
            <pc:docMk/>
            <pc:sldMasterMk cId="1169842370" sldId="2147483648"/>
            <pc:sldLayoutMk cId="1403962080" sldId="2147483660"/>
          </pc:sldLayoutMkLst>
        </pc:sldLayoutChg>
      </pc:sldMasterChg>
    </pc:docChg>
  </pc:docChgLst>
  <pc:docChgLst>
    <pc:chgData name="Charles Robbins" userId="2a2c6b74727e6a50" providerId="LiveId" clId="{097E8D21-BF49-400C-BC8F-8D96E6434007}"/>
    <pc:docChg chg="undo custSel addSld delSld modSld sldOrd">
      <pc:chgData name="Charles Robbins" userId="2a2c6b74727e6a50" providerId="LiveId" clId="{097E8D21-BF49-400C-BC8F-8D96E6434007}" dt="2023-05-03T15:56:12.587" v="4569" actId="20577"/>
      <pc:docMkLst>
        <pc:docMk/>
      </pc:docMkLst>
      <pc:sldChg chg="addSp delSp modSp mod">
        <pc:chgData name="Charles Robbins" userId="2a2c6b74727e6a50" providerId="LiveId" clId="{097E8D21-BF49-400C-BC8F-8D96E6434007}" dt="2023-04-28T12:34:48.440" v="280" actId="478"/>
        <pc:sldMkLst>
          <pc:docMk/>
          <pc:sldMk cId="1874005954" sldId="309"/>
        </pc:sldMkLst>
        <pc:spChg chg="add mod">
          <ac:chgData name="Charles Robbins" userId="2a2c6b74727e6a50" providerId="LiveId" clId="{097E8D21-BF49-400C-BC8F-8D96E6434007}" dt="2023-04-28T12:34:45.061" v="279"/>
          <ac:spMkLst>
            <pc:docMk/>
            <pc:sldMk cId="1874005954" sldId="309"/>
            <ac:spMk id="5" creationId="{B4260180-64CE-CC66-CFD0-D47C20F6D80B}"/>
          </ac:spMkLst>
        </pc:spChg>
        <pc:picChg chg="del">
          <ac:chgData name="Charles Robbins" userId="2a2c6b74727e6a50" providerId="LiveId" clId="{097E8D21-BF49-400C-BC8F-8D96E6434007}" dt="2023-04-28T12:34:48.440" v="280" actId="478"/>
          <ac:picMkLst>
            <pc:docMk/>
            <pc:sldMk cId="1874005954" sldId="309"/>
            <ac:picMk id="2" creationId="{AE5F4600-1206-C1FA-06CC-A67E9EFC8372}"/>
          </ac:picMkLst>
        </pc:picChg>
        <pc:picChg chg="add mod">
          <ac:chgData name="Charles Robbins" userId="2a2c6b74727e6a50" providerId="LiveId" clId="{097E8D21-BF49-400C-BC8F-8D96E6434007}" dt="2023-04-28T12:34:45.061" v="279"/>
          <ac:picMkLst>
            <pc:docMk/>
            <pc:sldMk cId="1874005954" sldId="309"/>
            <ac:picMk id="3" creationId="{27CD12FC-04FC-3668-DA61-E6446DF94A14}"/>
          </ac:picMkLst>
        </pc:picChg>
      </pc:sldChg>
      <pc:sldChg chg="del">
        <pc:chgData name="Charles Robbins" userId="2a2c6b74727e6a50" providerId="LiveId" clId="{097E8D21-BF49-400C-BC8F-8D96E6434007}" dt="2023-04-28T12:33:59.687" v="275" actId="47"/>
        <pc:sldMkLst>
          <pc:docMk/>
          <pc:sldMk cId="2272185105" sldId="317"/>
        </pc:sldMkLst>
      </pc:sldChg>
      <pc:sldChg chg="addSp modSp new del mod">
        <pc:chgData name="Charles Robbins" userId="2a2c6b74727e6a50" providerId="LiveId" clId="{097E8D21-BF49-400C-BC8F-8D96E6434007}" dt="2023-05-03T14:41:29.062" v="4133" actId="47"/>
        <pc:sldMkLst>
          <pc:docMk/>
          <pc:sldMk cId="507188934" sldId="318"/>
        </pc:sldMkLst>
        <pc:spChg chg="mod">
          <ac:chgData name="Charles Robbins" userId="2a2c6b74727e6a50" providerId="LiveId" clId="{097E8D21-BF49-400C-BC8F-8D96E6434007}" dt="2023-04-28T12:33:04.566" v="238" actId="108"/>
          <ac:spMkLst>
            <pc:docMk/>
            <pc:sldMk cId="507188934" sldId="318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4-28T12:06:04.993" v="132" actId="20577"/>
          <ac:spMkLst>
            <pc:docMk/>
            <pc:sldMk cId="507188934" sldId="318"/>
            <ac:spMk id="3" creationId="{0678F924-8E4A-95C5-1662-FE67C4FD2D11}"/>
          </ac:spMkLst>
        </pc:spChg>
        <pc:spChg chg="add mod">
          <ac:chgData name="Charles Robbins" userId="2a2c6b74727e6a50" providerId="LiveId" clId="{097E8D21-BF49-400C-BC8F-8D96E6434007}" dt="2023-04-28T12:34:39.577" v="276"/>
          <ac:spMkLst>
            <pc:docMk/>
            <pc:sldMk cId="507188934" sldId="318"/>
            <ac:spMk id="5" creationId="{18C477B2-9790-D31E-2CFB-97D41A5BE2AD}"/>
          </ac:spMkLst>
        </pc:spChg>
        <pc:picChg chg="add mod">
          <ac:chgData name="Charles Robbins" userId="2a2c6b74727e6a50" providerId="LiveId" clId="{097E8D21-BF49-400C-BC8F-8D96E6434007}" dt="2023-04-28T12:34:39.577" v="276"/>
          <ac:picMkLst>
            <pc:docMk/>
            <pc:sldMk cId="507188934" sldId="318"/>
            <ac:picMk id="4" creationId="{35E5D91B-9ED9-65C5-6953-1909C5209523}"/>
          </ac:picMkLst>
        </pc:picChg>
      </pc:sldChg>
      <pc:sldChg chg="addSp modSp add mod">
        <pc:chgData name="Charles Robbins" userId="2a2c6b74727e6a50" providerId="LiveId" clId="{097E8D21-BF49-400C-BC8F-8D96E6434007}" dt="2023-04-28T12:34:42.684" v="277"/>
        <pc:sldMkLst>
          <pc:docMk/>
          <pc:sldMk cId="571281060" sldId="319"/>
        </pc:sldMkLst>
        <pc:spChg chg="mod">
          <ac:chgData name="Charles Robbins" userId="2a2c6b74727e6a50" providerId="LiveId" clId="{097E8D21-BF49-400C-BC8F-8D96E6434007}" dt="2023-04-28T12:32:33.643" v="234" actId="108"/>
          <ac:spMkLst>
            <pc:docMk/>
            <pc:sldMk cId="571281060" sldId="319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4-28T12:08:00.101" v="231" actId="20577"/>
          <ac:spMkLst>
            <pc:docMk/>
            <pc:sldMk cId="571281060" sldId="319"/>
            <ac:spMk id="3" creationId="{0678F924-8E4A-95C5-1662-FE67C4FD2D11}"/>
          </ac:spMkLst>
        </pc:spChg>
        <pc:spChg chg="add mod">
          <ac:chgData name="Charles Robbins" userId="2a2c6b74727e6a50" providerId="LiveId" clId="{097E8D21-BF49-400C-BC8F-8D96E6434007}" dt="2023-04-28T12:34:42.684" v="277"/>
          <ac:spMkLst>
            <pc:docMk/>
            <pc:sldMk cId="571281060" sldId="319"/>
            <ac:spMk id="5" creationId="{4831DE12-7354-4AFB-E766-35F5FAECDA16}"/>
          </ac:spMkLst>
        </pc:spChg>
        <pc:picChg chg="add mod">
          <ac:chgData name="Charles Robbins" userId="2a2c6b74727e6a50" providerId="LiveId" clId="{097E8D21-BF49-400C-BC8F-8D96E6434007}" dt="2023-04-28T12:34:42.684" v="277"/>
          <ac:picMkLst>
            <pc:docMk/>
            <pc:sldMk cId="571281060" sldId="319"/>
            <ac:picMk id="4" creationId="{0EC60575-4369-A522-3240-FB95D165BED7}"/>
          </ac:picMkLst>
        </pc:picChg>
      </pc:sldChg>
      <pc:sldChg chg="addSp modSp new mod">
        <pc:chgData name="Charles Robbins" userId="2a2c6b74727e6a50" providerId="LiveId" clId="{097E8D21-BF49-400C-BC8F-8D96E6434007}" dt="2023-04-28T13:22:54.025" v="653" actId="5793"/>
        <pc:sldMkLst>
          <pc:docMk/>
          <pc:sldMk cId="3072447151" sldId="320"/>
        </pc:sldMkLst>
        <pc:spChg chg="mod">
          <ac:chgData name="Charles Robbins" userId="2a2c6b74727e6a50" providerId="LiveId" clId="{097E8D21-BF49-400C-BC8F-8D96E6434007}" dt="2023-04-28T13:10:07.855" v="424"/>
          <ac:spMkLst>
            <pc:docMk/>
            <pc:sldMk cId="3072447151" sldId="320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2:54.025" v="653" actId="5793"/>
          <ac:spMkLst>
            <pc:docMk/>
            <pc:sldMk cId="3072447151" sldId="320"/>
            <ac:spMk id="3" creationId="{61D2B9CF-3F2E-2E76-36FD-9F41FF795F91}"/>
          </ac:spMkLst>
        </pc:spChg>
        <pc:spChg chg="add mod">
          <ac:chgData name="Charles Robbins" userId="2a2c6b74727e6a50" providerId="LiveId" clId="{097E8D21-BF49-400C-BC8F-8D96E6434007}" dt="2023-04-28T12:34:43.902" v="278"/>
          <ac:spMkLst>
            <pc:docMk/>
            <pc:sldMk cId="3072447151" sldId="320"/>
            <ac:spMk id="5" creationId="{C50AE360-E847-A3D1-C48E-C8C63B0B0C0B}"/>
          </ac:spMkLst>
        </pc:spChg>
        <pc:picChg chg="add mod">
          <ac:chgData name="Charles Robbins" userId="2a2c6b74727e6a50" providerId="LiveId" clId="{097E8D21-BF49-400C-BC8F-8D96E6434007}" dt="2023-04-28T12:34:43.902" v="278"/>
          <ac:picMkLst>
            <pc:docMk/>
            <pc:sldMk cId="3072447151" sldId="320"/>
            <ac:picMk id="4" creationId="{756F94A7-62E6-C07F-C642-DFD19E62601D}"/>
          </ac:picMkLst>
        </pc:picChg>
      </pc:sldChg>
      <pc:sldChg chg="delSp modSp add mod">
        <pc:chgData name="Charles Robbins" userId="2a2c6b74727e6a50" providerId="LiveId" clId="{097E8D21-BF49-400C-BC8F-8D96E6434007}" dt="2023-05-03T15:56:12.587" v="4569" actId="20577"/>
        <pc:sldMkLst>
          <pc:docMk/>
          <pc:sldMk cId="1316826775" sldId="352"/>
        </pc:sldMkLst>
        <pc:spChg chg="mod">
          <ac:chgData name="Charles Robbins" userId="2a2c6b74727e6a50" providerId="LiveId" clId="{097E8D21-BF49-400C-BC8F-8D96E6434007}" dt="2023-05-03T15:56:12.587" v="4569" actId="20577"/>
          <ac:spMkLst>
            <pc:docMk/>
            <pc:sldMk cId="1316826775" sldId="352"/>
            <ac:spMk id="3" creationId="{BED4311B-EC27-417D-89A0-BD3EC0FA7B20}"/>
          </ac:spMkLst>
        </pc:spChg>
        <pc:spChg chg="del">
          <ac:chgData name="Charles Robbins" userId="2a2c6b74727e6a50" providerId="LiveId" clId="{097E8D21-BF49-400C-BC8F-8D96E6434007}" dt="2023-05-03T13:26:40.865" v="793" actId="478"/>
          <ac:spMkLst>
            <pc:docMk/>
            <pc:sldMk cId="1316826775" sldId="352"/>
            <ac:spMk id="4" creationId="{3E961414-C7DE-2ED7-B8C7-2A66121788B2}"/>
          </ac:spMkLst>
        </pc:spChg>
      </pc:sldChg>
      <pc:sldChg chg="modSp add mod ord">
        <pc:chgData name="Charles Robbins" userId="2a2c6b74727e6a50" providerId="LiveId" clId="{097E8D21-BF49-400C-BC8F-8D96E6434007}" dt="2023-04-28T13:23:02.107" v="656" actId="5793"/>
        <pc:sldMkLst>
          <pc:docMk/>
          <pc:sldMk cId="1803730348" sldId="353"/>
        </pc:sldMkLst>
        <pc:spChg chg="mod">
          <ac:chgData name="Charles Robbins" userId="2a2c6b74727e6a50" providerId="LiveId" clId="{097E8D21-BF49-400C-BC8F-8D96E6434007}" dt="2023-04-28T13:09:40.328" v="421" actId="20577"/>
          <ac:spMkLst>
            <pc:docMk/>
            <pc:sldMk cId="1803730348" sldId="353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3:02.107" v="656" actId="5793"/>
          <ac:spMkLst>
            <pc:docMk/>
            <pc:sldMk cId="1803730348" sldId="353"/>
            <ac:spMk id="3" creationId="{61D2B9CF-3F2E-2E76-36FD-9F41FF795F91}"/>
          </ac:spMkLst>
        </pc:spChg>
      </pc:sldChg>
      <pc:sldChg chg="modSp add mod">
        <pc:chgData name="Charles Robbins" userId="2a2c6b74727e6a50" providerId="LiveId" clId="{097E8D21-BF49-400C-BC8F-8D96E6434007}" dt="2023-04-28T13:22:44.832" v="647" actId="5793"/>
        <pc:sldMkLst>
          <pc:docMk/>
          <pc:sldMk cId="248004717" sldId="354"/>
        </pc:sldMkLst>
        <pc:spChg chg="mod">
          <ac:chgData name="Charles Robbins" userId="2a2c6b74727e6a50" providerId="LiveId" clId="{097E8D21-BF49-400C-BC8F-8D96E6434007}" dt="2023-04-28T13:10:47.307" v="449" actId="20577"/>
          <ac:spMkLst>
            <pc:docMk/>
            <pc:sldMk cId="248004717" sldId="354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2:44.832" v="647" actId="5793"/>
          <ac:spMkLst>
            <pc:docMk/>
            <pc:sldMk cId="248004717" sldId="354"/>
            <ac:spMk id="3" creationId="{61D2B9CF-3F2E-2E76-36FD-9F41FF795F91}"/>
          </ac:spMkLst>
        </pc:spChg>
      </pc:sldChg>
      <pc:sldChg chg="modSp add mod">
        <pc:chgData name="Charles Robbins" userId="2a2c6b74727e6a50" providerId="LiveId" clId="{097E8D21-BF49-400C-BC8F-8D96E6434007}" dt="2023-04-28T13:22:39.262" v="644" actId="5793"/>
        <pc:sldMkLst>
          <pc:docMk/>
          <pc:sldMk cId="414607867" sldId="355"/>
        </pc:sldMkLst>
        <pc:spChg chg="mod">
          <ac:chgData name="Charles Robbins" userId="2a2c6b74727e6a50" providerId="LiveId" clId="{097E8D21-BF49-400C-BC8F-8D96E6434007}" dt="2023-04-28T13:12:53.152" v="463" actId="20577"/>
          <ac:spMkLst>
            <pc:docMk/>
            <pc:sldMk cId="414607867" sldId="355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2:39.262" v="644" actId="5793"/>
          <ac:spMkLst>
            <pc:docMk/>
            <pc:sldMk cId="414607867" sldId="355"/>
            <ac:spMk id="3" creationId="{61D2B9CF-3F2E-2E76-36FD-9F41FF795F91}"/>
          </ac:spMkLst>
        </pc:spChg>
      </pc:sldChg>
      <pc:sldChg chg="modSp add mod ord">
        <pc:chgData name="Charles Robbins" userId="2a2c6b74727e6a50" providerId="LiveId" clId="{097E8D21-BF49-400C-BC8F-8D96E6434007}" dt="2023-04-28T13:08:10.818" v="370"/>
        <pc:sldMkLst>
          <pc:docMk/>
          <pc:sldMk cId="1715449116" sldId="356"/>
        </pc:sldMkLst>
        <pc:spChg chg="mod">
          <ac:chgData name="Charles Robbins" userId="2a2c6b74727e6a50" providerId="LiveId" clId="{097E8D21-BF49-400C-BC8F-8D96E6434007}" dt="2023-04-28T13:06:30.423" v="364" actId="313"/>
          <ac:spMkLst>
            <pc:docMk/>
            <pc:sldMk cId="1715449116" sldId="356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05:41.683" v="318" actId="20577"/>
          <ac:spMkLst>
            <pc:docMk/>
            <pc:sldMk cId="1715449116" sldId="356"/>
            <ac:spMk id="3" creationId="{61D2B9CF-3F2E-2E76-36FD-9F41FF795F91}"/>
          </ac:spMkLst>
        </pc:spChg>
      </pc:sldChg>
      <pc:sldChg chg="modSp add mod">
        <pc:chgData name="Charles Robbins" userId="2a2c6b74727e6a50" providerId="LiveId" clId="{097E8D21-BF49-400C-BC8F-8D96E6434007}" dt="2023-04-28T13:08:46.832" v="400" actId="20577"/>
        <pc:sldMkLst>
          <pc:docMk/>
          <pc:sldMk cId="1476326939" sldId="357"/>
        </pc:sldMkLst>
        <pc:spChg chg="mod">
          <ac:chgData name="Charles Robbins" userId="2a2c6b74727e6a50" providerId="LiveId" clId="{097E8D21-BF49-400C-BC8F-8D96E6434007}" dt="2023-04-28T13:08:46.832" v="400" actId="20577"/>
          <ac:spMkLst>
            <pc:docMk/>
            <pc:sldMk cId="1476326939" sldId="357"/>
            <ac:spMk id="3" creationId="{BED4311B-EC27-417D-89A0-BD3EC0FA7B20}"/>
          </ac:spMkLst>
        </pc:spChg>
      </pc:sldChg>
      <pc:sldChg chg="modSp add mod">
        <pc:chgData name="Charles Robbins" userId="2a2c6b74727e6a50" providerId="LiveId" clId="{097E8D21-BF49-400C-BC8F-8D96E6434007}" dt="2023-04-28T13:22:33.353" v="640" actId="5793"/>
        <pc:sldMkLst>
          <pc:docMk/>
          <pc:sldMk cId="1971654003" sldId="358"/>
        </pc:sldMkLst>
        <pc:spChg chg="mod">
          <ac:chgData name="Charles Robbins" userId="2a2c6b74727e6a50" providerId="LiveId" clId="{097E8D21-BF49-400C-BC8F-8D96E6434007}" dt="2023-04-28T13:14:00.305" v="480" actId="20577"/>
          <ac:spMkLst>
            <pc:docMk/>
            <pc:sldMk cId="1971654003" sldId="358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2:33.353" v="640" actId="5793"/>
          <ac:spMkLst>
            <pc:docMk/>
            <pc:sldMk cId="1971654003" sldId="358"/>
            <ac:spMk id="3" creationId="{61D2B9CF-3F2E-2E76-36FD-9F41FF795F91}"/>
          </ac:spMkLst>
        </pc:spChg>
      </pc:sldChg>
      <pc:sldChg chg="add del">
        <pc:chgData name="Charles Robbins" userId="2a2c6b74727e6a50" providerId="LiveId" clId="{097E8D21-BF49-400C-BC8F-8D96E6434007}" dt="2023-04-28T13:09:19.346" v="402"/>
        <pc:sldMkLst>
          <pc:docMk/>
          <pc:sldMk cId="3091520206" sldId="358"/>
        </pc:sldMkLst>
      </pc:sldChg>
      <pc:sldChg chg="modSp add mod">
        <pc:chgData name="Charles Robbins" userId="2a2c6b74727e6a50" providerId="LiveId" clId="{097E8D21-BF49-400C-BC8F-8D96E6434007}" dt="2023-04-28T13:22:24.329" v="634" actId="5793"/>
        <pc:sldMkLst>
          <pc:docMk/>
          <pc:sldMk cId="4240599381" sldId="359"/>
        </pc:sldMkLst>
        <pc:spChg chg="mod">
          <ac:chgData name="Charles Robbins" userId="2a2c6b74727e6a50" providerId="LiveId" clId="{097E8D21-BF49-400C-BC8F-8D96E6434007}" dt="2023-04-28T13:22:24.329" v="634" actId="5793"/>
          <ac:spMkLst>
            <pc:docMk/>
            <pc:sldMk cId="4240599381" sldId="359"/>
            <ac:spMk id="3" creationId="{61D2B9CF-3F2E-2E76-36FD-9F41FF795F91}"/>
          </ac:spMkLst>
        </pc:spChg>
      </pc:sldChg>
      <pc:sldChg chg="modSp add mod">
        <pc:chgData name="Charles Robbins" userId="2a2c6b74727e6a50" providerId="LiveId" clId="{097E8D21-BF49-400C-BC8F-8D96E6434007}" dt="2023-04-28T13:22:14.633" v="630" actId="5793"/>
        <pc:sldMkLst>
          <pc:docMk/>
          <pc:sldMk cId="3389285721" sldId="360"/>
        </pc:sldMkLst>
        <pc:spChg chg="mod">
          <ac:chgData name="Charles Robbins" userId="2a2c6b74727e6a50" providerId="LiveId" clId="{097E8D21-BF49-400C-BC8F-8D96E6434007}" dt="2023-04-28T13:14:55.990" v="503" actId="20577"/>
          <ac:spMkLst>
            <pc:docMk/>
            <pc:sldMk cId="3389285721" sldId="360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2:14.633" v="630" actId="5793"/>
          <ac:spMkLst>
            <pc:docMk/>
            <pc:sldMk cId="3389285721" sldId="360"/>
            <ac:spMk id="3" creationId="{61D2B9CF-3F2E-2E76-36FD-9F41FF795F91}"/>
          </ac:spMkLst>
        </pc:spChg>
      </pc:sldChg>
      <pc:sldChg chg="modSp add mod">
        <pc:chgData name="Charles Robbins" userId="2a2c6b74727e6a50" providerId="LiveId" clId="{097E8D21-BF49-400C-BC8F-8D96E6434007}" dt="2023-04-28T13:15:28.339" v="513" actId="20577"/>
        <pc:sldMkLst>
          <pc:docMk/>
          <pc:sldMk cId="31155642" sldId="361"/>
        </pc:sldMkLst>
        <pc:spChg chg="mod">
          <ac:chgData name="Charles Robbins" userId="2a2c6b74727e6a50" providerId="LiveId" clId="{097E8D21-BF49-400C-BC8F-8D96E6434007}" dt="2023-04-28T13:15:28.339" v="513" actId="20577"/>
          <ac:spMkLst>
            <pc:docMk/>
            <pc:sldMk cId="31155642" sldId="361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15:18.810" v="504"/>
          <ac:spMkLst>
            <pc:docMk/>
            <pc:sldMk cId="31155642" sldId="361"/>
            <ac:spMk id="3" creationId="{61D2B9CF-3F2E-2E76-36FD-9F41FF795F91}"/>
          </ac:spMkLst>
        </pc:spChg>
      </pc:sldChg>
      <pc:sldChg chg="modSp add mod">
        <pc:chgData name="Charles Robbins" userId="2a2c6b74727e6a50" providerId="LiveId" clId="{097E8D21-BF49-400C-BC8F-8D96E6434007}" dt="2023-04-28T13:22:04.810" v="624" actId="2711"/>
        <pc:sldMkLst>
          <pc:docMk/>
          <pc:sldMk cId="618884816" sldId="362"/>
        </pc:sldMkLst>
        <pc:spChg chg="mod">
          <ac:chgData name="Charles Robbins" userId="2a2c6b74727e6a50" providerId="LiveId" clId="{097E8D21-BF49-400C-BC8F-8D96E6434007}" dt="2023-04-28T13:22:04.810" v="624" actId="2711"/>
          <ac:spMkLst>
            <pc:docMk/>
            <pc:sldMk cId="618884816" sldId="362"/>
            <ac:spMk id="3" creationId="{61D2B9CF-3F2E-2E76-36FD-9F41FF795F91}"/>
          </ac:spMkLst>
        </pc:spChg>
      </pc:sldChg>
      <pc:sldChg chg="addSp modSp add mod">
        <pc:chgData name="Charles Robbins" userId="2a2c6b74727e6a50" providerId="LiveId" clId="{097E8D21-BF49-400C-BC8F-8D96E6434007}" dt="2023-04-28T13:21:48.763" v="619" actId="2711"/>
        <pc:sldMkLst>
          <pc:docMk/>
          <pc:sldMk cId="2249122973" sldId="363"/>
        </pc:sldMkLst>
        <pc:spChg chg="mod">
          <ac:chgData name="Charles Robbins" userId="2a2c6b74727e6a50" providerId="LiveId" clId="{097E8D21-BF49-400C-BC8F-8D96E6434007}" dt="2023-04-28T13:16:17.125" v="539" actId="20577"/>
          <ac:spMkLst>
            <pc:docMk/>
            <pc:sldMk cId="2249122973" sldId="363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1:42.821" v="618" actId="2711"/>
          <ac:spMkLst>
            <pc:docMk/>
            <pc:sldMk cId="2249122973" sldId="363"/>
            <ac:spMk id="3" creationId="{61D2B9CF-3F2E-2E76-36FD-9F41FF795F91}"/>
          </ac:spMkLst>
        </pc:spChg>
        <pc:spChg chg="add mod">
          <ac:chgData name="Charles Robbins" userId="2a2c6b74727e6a50" providerId="LiveId" clId="{097E8D21-BF49-400C-BC8F-8D96E6434007}" dt="2023-04-28T13:21:48.763" v="619" actId="2711"/>
          <ac:spMkLst>
            <pc:docMk/>
            <pc:sldMk cId="2249122973" sldId="363"/>
            <ac:spMk id="6" creationId="{0DAB9F46-37D8-CE6D-8E54-A1C63F6AFA93}"/>
          </ac:spMkLst>
        </pc:spChg>
      </pc:sldChg>
      <pc:sldChg chg="modSp add mod">
        <pc:chgData name="Charles Robbins" userId="2a2c6b74727e6a50" providerId="LiveId" clId="{097E8D21-BF49-400C-BC8F-8D96E6434007}" dt="2023-04-28T13:20:50.427" v="602" actId="5793"/>
        <pc:sldMkLst>
          <pc:docMk/>
          <pc:sldMk cId="1969906035" sldId="364"/>
        </pc:sldMkLst>
        <pc:spChg chg="mod">
          <ac:chgData name="Charles Robbins" userId="2a2c6b74727e6a50" providerId="LiveId" clId="{097E8D21-BF49-400C-BC8F-8D96E6434007}" dt="2023-04-28T13:20:50.427" v="602" actId="5793"/>
          <ac:spMkLst>
            <pc:docMk/>
            <pc:sldMk cId="1969906035" sldId="364"/>
            <ac:spMk id="3" creationId="{61D2B9CF-3F2E-2E76-36FD-9F41FF795F91}"/>
          </ac:spMkLst>
        </pc:spChg>
      </pc:sldChg>
      <pc:sldChg chg="addSp modSp add mod">
        <pc:chgData name="Charles Robbins" userId="2a2c6b74727e6a50" providerId="LiveId" clId="{097E8D21-BF49-400C-BC8F-8D96E6434007}" dt="2023-04-28T13:20:41.295" v="598" actId="1076"/>
        <pc:sldMkLst>
          <pc:docMk/>
          <pc:sldMk cId="2789729411" sldId="365"/>
        </pc:sldMkLst>
        <pc:spChg chg="mod">
          <ac:chgData name="Charles Robbins" userId="2a2c6b74727e6a50" providerId="LiveId" clId="{097E8D21-BF49-400C-BC8F-8D96E6434007}" dt="2023-04-28T13:17:43.363" v="559" actId="20577"/>
          <ac:spMkLst>
            <pc:docMk/>
            <pc:sldMk cId="2789729411" sldId="365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0:15.754" v="595" actId="21"/>
          <ac:spMkLst>
            <pc:docMk/>
            <pc:sldMk cId="2789729411" sldId="365"/>
            <ac:spMk id="3" creationId="{61D2B9CF-3F2E-2E76-36FD-9F41FF795F91}"/>
          </ac:spMkLst>
        </pc:spChg>
        <pc:spChg chg="add mod">
          <ac:chgData name="Charles Robbins" userId="2a2c6b74727e6a50" providerId="LiveId" clId="{097E8D21-BF49-400C-BC8F-8D96E6434007}" dt="2023-04-28T13:20:41.295" v="598" actId="1076"/>
          <ac:spMkLst>
            <pc:docMk/>
            <pc:sldMk cId="2789729411" sldId="365"/>
            <ac:spMk id="6" creationId="{CD9A64A3-B478-A618-E907-5D4263B08F7E}"/>
          </ac:spMkLst>
        </pc:spChg>
      </pc:sldChg>
      <pc:sldChg chg="modSp add mod">
        <pc:chgData name="Charles Robbins" userId="2a2c6b74727e6a50" providerId="LiveId" clId="{097E8D21-BF49-400C-BC8F-8D96E6434007}" dt="2023-04-28T13:24:36.023" v="683" actId="14100"/>
        <pc:sldMkLst>
          <pc:docMk/>
          <pc:sldMk cId="3176174664" sldId="366"/>
        </pc:sldMkLst>
        <pc:spChg chg="mod">
          <ac:chgData name="Charles Robbins" userId="2a2c6b74727e6a50" providerId="LiveId" clId="{097E8D21-BF49-400C-BC8F-8D96E6434007}" dt="2023-04-28T13:23:40.100" v="670" actId="20577"/>
          <ac:spMkLst>
            <pc:docMk/>
            <pc:sldMk cId="3176174664" sldId="366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4:36.023" v="683" actId="14100"/>
          <ac:spMkLst>
            <pc:docMk/>
            <pc:sldMk cId="3176174664" sldId="366"/>
            <ac:spMk id="3" creationId="{61D2B9CF-3F2E-2E76-36FD-9F41FF795F91}"/>
          </ac:spMkLst>
        </pc:spChg>
      </pc:sldChg>
      <pc:sldChg chg="modSp add mod">
        <pc:chgData name="Charles Robbins" userId="2a2c6b74727e6a50" providerId="LiveId" clId="{097E8D21-BF49-400C-BC8F-8D96E6434007}" dt="2023-04-28T13:26:09.165" v="719" actId="255"/>
        <pc:sldMkLst>
          <pc:docMk/>
          <pc:sldMk cId="2876709446" sldId="367"/>
        </pc:sldMkLst>
        <pc:spChg chg="mod">
          <ac:chgData name="Charles Robbins" userId="2a2c6b74727e6a50" providerId="LiveId" clId="{097E8D21-BF49-400C-BC8F-8D96E6434007}" dt="2023-04-28T13:25:19.807" v="701" actId="20577"/>
          <ac:spMkLst>
            <pc:docMk/>
            <pc:sldMk cId="2876709446" sldId="367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6:09.165" v="719" actId="255"/>
          <ac:spMkLst>
            <pc:docMk/>
            <pc:sldMk cId="2876709446" sldId="367"/>
            <ac:spMk id="3" creationId="{61D2B9CF-3F2E-2E76-36FD-9F41FF795F91}"/>
          </ac:spMkLst>
        </pc:spChg>
      </pc:sldChg>
      <pc:sldChg chg="addSp modSp add mod">
        <pc:chgData name="Charles Robbins" userId="2a2c6b74727e6a50" providerId="LiveId" clId="{097E8D21-BF49-400C-BC8F-8D96E6434007}" dt="2023-04-28T13:27:38.793" v="787" actId="14100"/>
        <pc:sldMkLst>
          <pc:docMk/>
          <pc:sldMk cId="1012068586" sldId="368"/>
        </pc:sldMkLst>
        <pc:spChg chg="mod">
          <ac:chgData name="Charles Robbins" userId="2a2c6b74727e6a50" providerId="LiveId" clId="{097E8D21-BF49-400C-BC8F-8D96E6434007}" dt="2023-04-28T13:26:33.524" v="761" actId="20577"/>
          <ac:spMkLst>
            <pc:docMk/>
            <pc:sldMk cId="1012068586" sldId="368"/>
            <ac:spMk id="2" creationId="{83C28393-86A0-5CCD-A6D6-559FA031BD2A}"/>
          </ac:spMkLst>
        </pc:spChg>
        <pc:spChg chg="mod">
          <ac:chgData name="Charles Robbins" userId="2a2c6b74727e6a50" providerId="LiveId" clId="{097E8D21-BF49-400C-BC8F-8D96E6434007}" dt="2023-04-28T13:27:16.704" v="781" actId="14100"/>
          <ac:spMkLst>
            <pc:docMk/>
            <pc:sldMk cId="1012068586" sldId="368"/>
            <ac:spMk id="3" creationId="{61D2B9CF-3F2E-2E76-36FD-9F41FF795F91}"/>
          </ac:spMkLst>
        </pc:spChg>
        <pc:spChg chg="add mod">
          <ac:chgData name="Charles Robbins" userId="2a2c6b74727e6a50" providerId="LiveId" clId="{097E8D21-BF49-400C-BC8F-8D96E6434007}" dt="2023-04-28T13:27:38.793" v="787" actId="14100"/>
          <ac:spMkLst>
            <pc:docMk/>
            <pc:sldMk cId="1012068586" sldId="368"/>
            <ac:spMk id="6" creationId="{C23DE7F6-3936-5DAB-CF02-4D91324D8F25}"/>
          </ac:spMkLst>
        </pc:spChg>
      </pc:sldChg>
      <pc:sldChg chg="modSp add del mod">
        <pc:chgData name="Charles Robbins" userId="2a2c6b74727e6a50" providerId="LiveId" clId="{097E8D21-BF49-400C-BC8F-8D96E6434007}" dt="2023-05-03T15:04:53.749" v="4134" actId="47"/>
        <pc:sldMkLst>
          <pc:docMk/>
          <pc:sldMk cId="247761077" sldId="369"/>
        </pc:sldMkLst>
        <pc:spChg chg="mod">
          <ac:chgData name="Charles Robbins" userId="2a2c6b74727e6a50" providerId="LiveId" clId="{097E8D21-BF49-400C-BC8F-8D96E6434007}" dt="2023-04-28T13:47:15.385" v="791" actId="20577"/>
          <ac:spMkLst>
            <pc:docMk/>
            <pc:sldMk cId="247761077" sldId="369"/>
            <ac:spMk id="3" creationId="{BED4311B-EC27-417D-89A0-BD3EC0FA7B20}"/>
          </ac:spMkLst>
        </pc:spChg>
      </pc:sldChg>
      <pc:sldChg chg="add del">
        <pc:chgData name="Charles Robbins" userId="2a2c6b74727e6a50" providerId="LiveId" clId="{097E8D21-BF49-400C-BC8F-8D96E6434007}" dt="2023-05-03T15:04:58.227" v="4135" actId="47"/>
        <pc:sldMkLst>
          <pc:docMk/>
          <pc:sldMk cId="1774576059" sldId="370"/>
        </pc:sldMkLst>
      </pc:sldChg>
      <pc:sldChg chg="modSp add mod">
        <pc:chgData name="Charles Robbins" userId="2a2c6b74727e6a50" providerId="LiveId" clId="{097E8D21-BF49-400C-BC8F-8D96E6434007}" dt="2023-05-03T14:29:57.627" v="3351" actId="14100"/>
        <pc:sldMkLst>
          <pc:docMk/>
          <pc:sldMk cId="1581844775" sldId="371"/>
        </pc:sldMkLst>
        <pc:spChg chg="mod">
          <ac:chgData name="Charles Robbins" userId="2a2c6b74727e6a50" providerId="LiveId" clId="{097E8D21-BF49-400C-BC8F-8D96E6434007}" dt="2023-05-03T14:14:18.387" v="2501" actId="20577"/>
          <ac:spMkLst>
            <pc:docMk/>
            <pc:sldMk cId="1581844775" sldId="371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5-03T14:29:57.627" v="3351" actId="14100"/>
          <ac:spMkLst>
            <pc:docMk/>
            <pc:sldMk cId="1581844775" sldId="371"/>
            <ac:spMk id="3" creationId="{0678F924-8E4A-95C5-1662-FE67C4FD2D11}"/>
          </ac:spMkLst>
        </pc:spChg>
      </pc:sldChg>
      <pc:sldChg chg="modSp add mod">
        <pc:chgData name="Charles Robbins" userId="2a2c6b74727e6a50" providerId="LiveId" clId="{097E8D21-BF49-400C-BC8F-8D96E6434007}" dt="2023-05-03T13:50:42.552" v="1045" actId="20577"/>
        <pc:sldMkLst>
          <pc:docMk/>
          <pc:sldMk cId="3439614565" sldId="372"/>
        </pc:sldMkLst>
        <pc:spChg chg="mod">
          <ac:chgData name="Charles Robbins" userId="2a2c6b74727e6a50" providerId="LiveId" clId="{097E8D21-BF49-400C-BC8F-8D96E6434007}" dt="2023-05-03T13:33:39.629" v="807" actId="20577"/>
          <ac:spMkLst>
            <pc:docMk/>
            <pc:sldMk cId="3439614565" sldId="372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5-03T13:50:42.552" v="1045" actId="20577"/>
          <ac:spMkLst>
            <pc:docMk/>
            <pc:sldMk cId="3439614565" sldId="372"/>
            <ac:spMk id="3" creationId="{0678F924-8E4A-95C5-1662-FE67C4FD2D11}"/>
          </ac:spMkLst>
        </pc:spChg>
      </pc:sldChg>
      <pc:sldChg chg="modSp add mod modNotesTx">
        <pc:chgData name="Charles Robbins" userId="2a2c6b74727e6a50" providerId="LiveId" clId="{097E8D21-BF49-400C-BC8F-8D96E6434007}" dt="2023-05-03T14:03:08.428" v="1873" actId="14100"/>
        <pc:sldMkLst>
          <pc:docMk/>
          <pc:sldMk cId="1705849314" sldId="373"/>
        </pc:sldMkLst>
        <pc:spChg chg="mod">
          <ac:chgData name="Charles Robbins" userId="2a2c6b74727e6a50" providerId="LiveId" clId="{097E8D21-BF49-400C-BC8F-8D96E6434007}" dt="2023-05-03T13:52:33.449" v="1063" actId="20577"/>
          <ac:spMkLst>
            <pc:docMk/>
            <pc:sldMk cId="1705849314" sldId="373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5-03T14:03:08.428" v="1873" actId="14100"/>
          <ac:spMkLst>
            <pc:docMk/>
            <pc:sldMk cId="1705849314" sldId="373"/>
            <ac:spMk id="3" creationId="{0678F924-8E4A-95C5-1662-FE67C4FD2D11}"/>
          </ac:spMkLst>
        </pc:spChg>
      </pc:sldChg>
      <pc:sldChg chg="modSp add mod modNotesTx">
        <pc:chgData name="Charles Robbins" userId="2a2c6b74727e6a50" providerId="LiveId" clId="{097E8D21-BF49-400C-BC8F-8D96E6434007}" dt="2023-05-03T14:03:00.926" v="1872" actId="14100"/>
        <pc:sldMkLst>
          <pc:docMk/>
          <pc:sldMk cId="2654778375" sldId="374"/>
        </pc:sldMkLst>
        <pc:spChg chg="mod">
          <ac:chgData name="Charles Robbins" userId="2a2c6b74727e6a50" providerId="LiveId" clId="{097E8D21-BF49-400C-BC8F-8D96E6434007}" dt="2023-05-03T13:55:53.485" v="1324" actId="20577"/>
          <ac:spMkLst>
            <pc:docMk/>
            <pc:sldMk cId="2654778375" sldId="374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5-03T14:03:00.926" v="1872" actId="14100"/>
          <ac:spMkLst>
            <pc:docMk/>
            <pc:sldMk cId="2654778375" sldId="374"/>
            <ac:spMk id="3" creationId="{0678F924-8E4A-95C5-1662-FE67C4FD2D11}"/>
          </ac:spMkLst>
        </pc:spChg>
      </pc:sldChg>
      <pc:sldChg chg="modSp add mod">
        <pc:chgData name="Charles Robbins" userId="2a2c6b74727e6a50" providerId="LiveId" clId="{097E8D21-BF49-400C-BC8F-8D96E6434007}" dt="2023-05-03T14:17:04.127" v="2641" actId="20577"/>
        <pc:sldMkLst>
          <pc:docMk/>
          <pc:sldMk cId="150515902" sldId="375"/>
        </pc:sldMkLst>
        <pc:spChg chg="mod">
          <ac:chgData name="Charles Robbins" userId="2a2c6b74727e6a50" providerId="LiveId" clId="{097E8D21-BF49-400C-BC8F-8D96E6434007}" dt="2023-05-03T14:17:04.127" v="2641" actId="20577"/>
          <ac:spMkLst>
            <pc:docMk/>
            <pc:sldMk cId="150515902" sldId="375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5-03T14:13:46.144" v="2473" actId="20577"/>
          <ac:spMkLst>
            <pc:docMk/>
            <pc:sldMk cId="150515902" sldId="375"/>
            <ac:spMk id="3" creationId="{0678F924-8E4A-95C5-1662-FE67C4FD2D11}"/>
          </ac:spMkLst>
        </pc:spChg>
      </pc:sldChg>
      <pc:sldChg chg="modSp add mod">
        <pc:chgData name="Charles Robbins" userId="2a2c6b74727e6a50" providerId="LiveId" clId="{097E8D21-BF49-400C-BC8F-8D96E6434007}" dt="2023-05-03T14:37:38.457" v="3808" actId="313"/>
        <pc:sldMkLst>
          <pc:docMk/>
          <pc:sldMk cId="2683647290" sldId="376"/>
        </pc:sldMkLst>
        <pc:spChg chg="mod">
          <ac:chgData name="Charles Robbins" userId="2a2c6b74727e6a50" providerId="LiveId" clId="{097E8D21-BF49-400C-BC8F-8D96E6434007}" dt="2023-05-03T14:30:23.379" v="3358" actId="20577"/>
          <ac:spMkLst>
            <pc:docMk/>
            <pc:sldMk cId="2683647290" sldId="376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5-03T14:37:38.457" v="3808" actId="313"/>
          <ac:spMkLst>
            <pc:docMk/>
            <pc:sldMk cId="2683647290" sldId="376"/>
            <ac:spMk id="3" creationId="{0678F924-8E4A-95C5-1662-FE67C4FD2D11}"/>
          </ac:spMkLst>
        </pc:spChg>
      </pc:sldChg>
      <pc:sldChg chg="modSp add mod">
        <pc:chgData name="Charles Robbins" userId="2a2c6b74727e6a50" providerId="LiveId" clId="{097E8D21-BF49-400C-BC8F-8D96E6434007}" dt="2023-05-03T15:11:03.061" v="4412" actId="113"/>
        <pc:sldMkLst>
          <pc:docMk/>
          <pc:sldMk cId="3537299745" sldId="377"/>
        </pc:sldMkLst>
        <pc:spChg chg="mod">
          <ac:chgData name="Charles Robbins" userId="2a2c6b74727e6a50" providerId="LiveId" clId="{097E8D21-BF49-400C-BC8F-8D96E6434007}" dt="2023-05-03T15:06:38.945" v="4185" actId="20577"/>
          <ac:spMkLst>
            <pc:docMk/>
            <pc:sldMk cId="3537299745" sldId="377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5-03T15:11:03.061" v="4412" actId="113"/>
          <ac:spMkLst>
            <pc:docMk/>
            <pc:sldMk cId="3537299745" sldId="377"/>
            <ac:spMk id="3" creationId="{0678F924-8E4A-95C5-1662-FE67C4FD2D11}"/>
          </ac:spMkLst>
        </pc:spChg>
      </pc:sldChg>
      <pc:sldChg chg="add del">
        <pc:chgData name="Charles Robbins" userId="2a2c6b74727e6a50" providerId="LiveId" clId="{097E8D21-BF49-400C-BC8F-8D96E6434007}" dt="2023-05-03T15:45:30.126" v="4556" actId="47"/>
        <pc:sldMkLst>
          <pc:docMk/>
          <pc:sldMk cId="3415676530" sldId="378"/>
        </pc:sldMkLst>
      </pc:sldChg>
      <pc:sldChg chg="addSp delSp modSp add mod">
        <pc:chgData name="Charles Robbins" userId="2a2c6b74727e6a50" providerId="LiveId" clId="{097E8D21-BF49-400C-BC8F-8D96E6434007}" dt="2023-05-03T15:45:03.323" v="4555" actId="14100"/>
        <pc:sldMkLst>
          <pc:docMk/>
          <pc:sldMk cId="652023348" sldId="379"/>
        </pc:sldMkLst>
        <pc:spChg chg="mod">
          <ac:chgData name="Charles Robbins" userId="2a2c6b74727e6a50" providerId="LiveId" clId="{097E8D21-BF49-400C-BC8F-8D96E6434007}" dt="2023-05-03T15:44:24.541" v="4554" actId="1076"/>
          <ac:spMkLst>
            <pc:docMk/>
            <pc:sldMk cId="652023348" sldId="379"/>
            <ac:spMk id="2" creationId="{EC16DB2B-DABC-6F88-5017-9B756A5F5600}"/>
          </ac:spMkLst>
        </pc:spChg>
        <pc:spChg chg="mod">
          <ac:chgData name="Charles Robbins" userId="2a2c6b74727e6a50" providerId="LiveId" clId="{097E8D21-BF49-400C-BC8F-8D96E6434007}" dt="2023-05-03T15:45:03.323" v="4555" actId="14100"/>
          <ac:spMkLst>
            <pc:docMk/>
            <pc:sldMk cId="652023348" sldId="379"/>
            <ac:spMk id="3" creationId="{0678F924-8E4A-95C5-1662-FE67C4FD2D11}"/>
          </ac:spMkLst>
        </pc:spChg>
        <pc:picChg chg="add mod">
          <ac:chgData name="Charles Robbins" userId="2a2c6b74727e6a50" providerId="LiveId" clId="{097E8D21-BF49-400C-BC8F-8D96E6434007}" dt="2023-05-03T15:40:15.260" v="4519" actId="1076"/>
          <ac:picMkLst>
            <pc:docMk/>
            <pc:sldMk cId="652023348" sldId="379"/>
            <ac:picMk id="7" creationId="{B9B650C1-A695-0116-9412-6979AA5325C6}"/>
          </ac:picMkLst>
        </pc:picChg>
        <pc:picChg chg="add del">
          <ac:chgData name="Charles Robbins" userId="2a2c6b74727e6a50" providerId="LiveId" clId="{097E8D21-BF49-400C-BC8F-8D96E6434007}" dt="2023-05-03T15:40:42.020" v="4533" actId="478"/>
          <ac:picMkLst>
            <pc:docMk/>
            <pc:sldMk cId="652023348" sldId="379"/>
            <ac:picMk id="9" creationId="{9EEFDC38-E32C-9A38-D78D-8993E7CD81A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5962-E4C1-4EB0-92F0-C15D8DB17E09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6EF6C-FE60-49BC-AD7D-A95AD3785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Synology for data storage and log archive..</a:t>
            </a:r>
          </a:p>
          <a:p>
            <a:r>
              <a:rPr lang="en-US" dirty="0"/>
              <a:t>Monitors the baseline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6EF6C-FE60-49BC-AD7D-A95AD3785A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98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Looking at patterns in past data to predict a baseline and then show outliers</a:t>
            </a:r>
          </a:p>
          <a:p>
            <a:r>
              <a:rPr lang="en-US" dirty="0"/>
              <a:t>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6EF6C-FE60-49BC-AD7D-A95AD3785A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8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Looking at patterns in past data to predict a baseline and then show outliers</a:t>
            </a:r>
          </a:p>
          <a:p>
            <a:r>
              <a:rPr lang="en-US" dirty="0"/>
              <a:t>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6EF6C-FE60-49BC-AD7D-A95AD3785A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35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Looking at patterns in past data to predict a baseline and then show outliers</a:t>
            </a:r>
          </a:p>
          <a:p>
            <a:r>
              <a:rPr lang="en-US" dirty="0"/>
              <a:t>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6EF6C-FE60-49BC-AD7D-A95AD3785A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95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Looking at patterns in past data to predict a baseline and then show outliers</a:t>
            </a:r>
          </a:p>
          <a:p>
            <a:r>
              <a:rPr lang="en-US" dirty="0"/>
              <a:t>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6EF6C-FE60-49BC-AD7D-A95AD3785A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13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6EF6C-FE60-49BC-AD7D-A95AD3785A6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255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AE8FF-8430-49FA-B6F3-07D007E2C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848CC8-B07D-460A-80BD-FA6EFE7B1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BA282-77AD-4DA1-ADA6-BD40006DB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92B30-CA05-4589-BFA9-DAF0C8731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01799-348C-4A56-95ED-5A01F4A6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0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10B0F-29F8-498B-BC36-DCD2C4FAC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3589D1-4E54-446B-B354-4402E81DEE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55533-939F-4C8F-BA46-AC045B6AB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60171-3BEE-45D0-9384-F15A6B1C5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6AC5D-1185-4741-B5E0-45566DD93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3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BED48F-52DC-4DA8-929E-9756BC6771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AACC0B-F1F7-48BA-A48D-A79A32F27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A3759-3AAD-4EEE-9FB1-D0623B8EC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1746F-FDF1-4697-A846-15860F1D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2C2F0-3430-4E1B-B49D-F05412BF5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64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A9C46-E71F-4E8F-8FA2-42636B67F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52AF7-9BD5-4D08-814D-11A8467F5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65F30-B3C4-4E1A-A2D0-DD0B0651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278BF-739B-49CF-82BB-160042526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CAF7D-03EE-4B1C-BE93-49C5D15C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8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CD2B0-91E3-473C-B8BB-E964534F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A5B52-B131-4FCB-87E2-9BC19CBE0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AFBA3-55A9-475C-9503-B1685A69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4E897-1D4C-4CDC-B4C9-9AFEBDC10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9006C-AF7A-4111-B22E-14992C209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56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76A9-9390-40A5-BBE1-3081EC71D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21345-8431-4F4E-8F07-78331A8599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F133A-CC6F-445E-806D-C360EF7EA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449B6-2988-4347-8972-70AB07976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1FFF9B-032F-48F2-8A40-D155D3C6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DDCB9-2D9D-4391-8C40-F17F760F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71A0F-0A7A-434E-869C-C52E86C02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EC0A2-55B0-4690-A320-BA2D81AC7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8E418-1416-4E6D-8861-6C904ADF6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BB4624-7C4E-45D9-88AE-9F91556914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B93FF3-85DF-4F9C-9368-EDFC80DEE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14EE13-2774-4EC6-93E8-774BAAE60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DD561-D7FE-4EBF-B9C1-B32601A4E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628EA3-381F-4BA5-B462-93BD72586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1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17EA7-A98E-4143-B59A-1F9E51D1D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12C910-190F-41C1-A80C-786BA0A3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9541E-5A41-49B0-8494-DA3A72DAC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BB6F8F-96C0-4D51-AF2A-D4C87366A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7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9CBF10-C807-4F36-BB4A-D558466C3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15E48D-6B7C-45CE-8DF4-FA090F5C9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EB6D2-E9CF-4BA0-9B3D-A69E7449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5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2D9C5-80A0-44CE-A8D6-4FABB842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1D05A-98AB-4677-A39D-BFF8E6E89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F551AC-AD18-4271-8157-D74B05B8B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E2F26-69DE-4BB4-9121-AC3EAF7BB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8FFA5E-617F-46BC-A033-1F60CEDCC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EC8110-976A-4B7D-A072-13129E2F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68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DE7C-5A17-41F5-99A5-D04FE61F2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5D2D1B-5DC8-414C-B1DE-D3C6F1DA50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C6365-E5F5-4373-A49D-7CD9BFD05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C6361-162A-473D-9223-9B400CA5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EAD57-B78A-44DE-A10C-174A88077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210C9E-8E33-48C8-9D36-0094C0D5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3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39475F-47A6-4C87-82A7-87F5434AD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2E51D-AE47-4179-9AEF-8603A64C3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4F36A-7CC4-4DF9-BEA8-A15FF52F4E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CD86D-2BDB-4C60-AF0F-EC2B04301083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F058E-C748-4E4D-975E-C38DC21ECB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AA3F5-D6C9-499B-B5E7-097ACD5D0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3953D-8176-4C6F-AD14-4B480050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4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scienceshow.com/2010/06/bring-us-your-burning-science-questions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‘Building a More Cyber Secure Ohio’</a:t>
            </a:r>
            <a:br>
              <a:rPr lang="en-US" sz="20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6200" dirty="0"/>
            </a:br>
            <a:endParaRPr lang="en-US" sz="6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4311B-EC27-417D-89A0-BD3EC0FA7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40481"/>
            <a:ext cx="9652462" cy="1688782"/>
          </a:xfrm>
        </p:spPr>
        <p:txBody>
          <a:bodyPr>
            <a:norm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CC202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Log Analysis and Configuration Settings</a:t>
            </a:r>
          </a:p>
          <a:p>
            <a:pPr marL="0" marR="0" algn="l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a typeface="Times New Roman" panose="02020603050405020304" pitchFamily="18" charset="0"/>
              </a:rPr>
              <a:t>April 12, 2023</a:t>
            </a:r>
            <a:endParaRPr lang="en-US" sz="18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86A670-73E6-4852-9977-276CEAD099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18861"/>
            <a:ext cx="1036320" cy="101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826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‘Building a More Cyber Secure Ohio’</a:t>
            </a:r>
            <a:br>
              <a:rPr lang="en-US" sz="20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6200" dirty="0"/>
            </a:br>
            <a:endParaRPr lang="en-US" sz="6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4311B-EC27-417D-89A0-BD3EC0FA7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40481"/>
            <a:ext cx="9652462" cy="1688782"/>
          </a:xfrm>
        </p:spPr>
        <p:txBody>
          <a:bodyPr>
            <a:norm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CC202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Active Directory Audit Policy</a:t>
            </a:r>
          </a:p>
          <a:p>
            <a:pPr marL="0" marR="0" algn="l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a typeface="Times New Roman" panose="02020603050405020304" pitchFamily="18" charset="0"/>
              </a:rPr>
              <a:t>April 12, 2023</a:t>
            </a:r>
            <a:endParaRPr lang="en-US" sz="18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86A670-73E6-4852-9977-276CEAD099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18861"/>
            <a:ext cx="1036320" cy="10101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961414-C7DE-2ED7-B8C7-2A66121788B2}"/>
              </a:ext>
            </a:extLst>
          </p:cNvPr>
          <p:cNvSpPr txBox="1"/>
          <p:nvPr/>
        </p:nvSpPr>
        <p:spPr>
          <a:xfrm>
            <a:off x="4724400" y="6491235"/>
            <a:ext cx="278506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UNCLASS//CUI</a:t>
            </a:r>
          </a:p>
        </p:txBody>
      </p:sp>
    </p:spTree>
    <p:extLst>
      <p:ext uri="{BB962C8B-B14F-4D97-AF65-F5344CB8AC3E}">
        <p14:creationId xmlns:p14="http://schemas.microsoft.com/office/powerpoint/2010/main" val="1476326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B2B-DABC-6F88-5017-9B756A5F5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183" y="339725"/>
            <a:ext cx="10515600" cy="1325563"/>
          </a:xfrm>
        </p:spPr>
        <p:txBody>
          <a:bodyPr/>
          <a:lstStyle/>
          <a:p>
            <a:r>
              <a:rPr lang="en-US" b="1" dirty="0">
                <a:latin typeface="+mn-lt"/>
              </a:rPr>
              <a:t>Log Setting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8F924-8E4A-95C5-1662-FE67C4FD2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332134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222222"/>
                </a:solidFill>
              </a:rPr>
              <a:t>Open the ‘Recommended Windows Server Audit Policy Settings’ and set each configuration setting for not configured, success, failure or success and failure.</a:t>
            </a:r>
          </a:p>
          <a:p>
            <a:pPr marL="0" indent="0">
              <a:buNone/>
            </a:pPr>
            <a:endParaRPr lang="en-US" sz="2000" dirty="0">
              <a:solidFill>
                <a:srgbClr val="222222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0EC60575-4369-A522-3240-FB95D165BE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31DE12-7354-4AFB-E766-35F5FAECDA16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B650C1-A695-0116-9412-6979AA532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5355" y="1825625"/>
            <a:ext cx="2998445" cy="43662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023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Active Directory Advanced Audit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Account Logon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Account Management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Detailed Tracking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DS Access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Logon/Logoff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Object Access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Policy Change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Privilege Use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System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Global Object Access Auditing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715449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Setting Log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Maximum application log size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4,194,240 (kilobytes)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Maximum Security log size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4,194,240 (kilobytes)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Maximum system log size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4,194,240 (kilobytes)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803730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0" dirty="0">
                <a:solidFill>
                  <a:srgbClr val="020F29"/>
                </a:solidFill>
                <a:effectLst/>
                <a:latin typeface="-apple-system"/>
              </a:rPr>
              <a:t>Recommended Password and Account Lockout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Enforce password history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24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Maximum password age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60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Minimum password age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1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Minimum password length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14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Password must meet complexity requirements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Enabled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Store passwords using reversible encryption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disabled 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072447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Account Lockout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Account lockout duration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15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Account lockout threshold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10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Reset lockout counter after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15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48004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Account Logon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Credential Validation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Kerberos Authentication Services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Kerberos Service Ticket Operations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Other Account Logon Events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414607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Account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Application Group Management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Computer Account Management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Distribution Group Management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Other Account Management Events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Security Group Management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User Account Management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971654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Account Logon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Credential Validation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Kerberos Authentication Services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Kerberos Service Ticket Operations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Other Account Logon Events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4240599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Detailed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-apple-system"/>
              </a:rPr>
              <a:t>DPAPI</a:t>
            </a: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 Activity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Plug and Play Events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Process Creation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Process Termination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RPC Events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Token Right Adjected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389285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B2B-DABC-6F88-5017-9B756A5F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What is SIEM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8F924-8E4A-95C5-1662-FE67C4FD2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Security Information and Event Management</a:t>
            </a:r>
          </a:p>
          <a:p>
            <a:pPr marL="0" indent="0">
              <a:buNone/>
            </a:pPr>
            <a:r>
              <a:rPr lang="en-US" sz="2400" dirty="0"/>
              <a:t>Definition: </a:t>
            </a:r>
          </a:p>
          <a:p>
            <a:pPr marL="0" indent="0"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</a:rPr>
              <a:t>Is a solution that helps organizations detect, analyze, and respond to security threats before they harm business operations.</a:t>
            </a:r>
          </a:p>
          <a:p>
            <a:pPr marL="0" indent="0"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</a:rPr>
              <a:t>SIEM tools collect, aggregate, and analyze volumes of data from an organization’s applications, devices, servers, and users in real-time so security teams can detect and block attacks. SIEM tools use predetermined rules to help security teams define threats and generate alerts.</a:t>
            </a:r>
          </a:p>
          <a:p>
            <a:pPr marL="0" indent="0">
              <a:buNone/>
            </a:pPr>
            <a:r>
              <a:rPr lang="en-US" sz="2400" dirty="0"/>
              <a:t>SIEM Tool Example: Data Dog, Grafana, Snort, </a:t>
            </a:r>
            <a:r>
              <a:rPr lang="en-US" sz="2400" dirty="0" err="1"/>
              <a:t>Surricata</a:t>
            </a:r>
            <a:r>
              <a:rPr lang="en-US" sz="2400" dirty="0"/>
              <a:t>, Zeek (Rita)</a:t>
            </a:r>
          </a:p>
          <a:p>
            <a:pPr marL="0" indent="0">
              <a:buNone/>
            </a:pPr>
            <a:r>
              <a:rPr lang="en-US" sz="2400" dirty="0"/>
              <a:t>Vulnerability Scanner Example: Nessus, </a:t>
            </a:r>
            <a:r>
              <a:rPr lang="en-US" sz="2400" dirty="0" err="1"/>
              <a:t>NetworkMiner</a:t>
            </a:r>
            <a:r>
              <a:rPr lang="en-US" sz="2400" dirty="0"/>
              <a:t>, Wireshark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5E5D91B-9ED9-65C5-6953-1909C52095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C477B2-9790-D31E-2CFB-97D41A5BE2AD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4396145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DS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Detailed Directory Service Replication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Directory Service Access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Directory Service Changes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Directory Service Replication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1155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DS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</a:rPr>
              <a:t>Audit Detailed Directory Service Replication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</a:rPr>
              <a:t>Audit Directory Service Access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</a:rPr>
              <a:t>Success and Failure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</a:rPr>
              <a:t>Audit Directory Service Changes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</a:rPr>
              <a:t>Success and Failure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</a:rPr>
              <a:t>Audit Directory Service Replication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</a:rPr>
              <a:t>Not Configured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618884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Logon / Logoff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191125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Audit Account Lockout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Success and Failure</a:t>
            </a:r>
          </a:p>
          <a:p>
            <a:pPr marL="0" indent="0" algn="l">
              <a:buNone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Audit User / Device Claims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Not configured</a:t>
            </a:r>
          </a:p>
          <a:p>
            <a:pPr marL="0" indent="0" algn="l">
              <a:buNone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Audit Group Membership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Success</a:t>
            </a:r>
          </a:p>
          <a:p>
            <a:pPr marL="0" indent="0" algn="l">
              <a:buNone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Audit IPsec Extended Mode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Not configured</a:t>
            </a:r>
          </a:p>
          <a:p>
            <a:pPr marL="0" indent="0" algn="l">
              <a:buNone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Audit IPsec Main Mode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222222"/>
                </a:solidFill>
                <a:effectLst/>
              </a:rPr>
              <a:t>Not configured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22222"/>
              </a:solidFill>
              <a:effectLst/>
              <a:latin typeface="-apple-system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AB9F46-37D8-CE6D-8E54-A1C63F6AFA93}"/>
              </a:ext>
            </a:extLst>
          </p:cNvPr>
          <p:cNvSpPr txBox="1"/>
          <p:nvPr/>
        </p:nvSpPr>
        <p:spPr>
          <a:xfrm>
            <a:off x="6205538" y="1825625"/>
            <a:ext cx="56435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222222"/>
                </a:solidFill>
              </a:rPr>
              <a:t>Audit Logoff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Success</a:t>
            </a:r>
          </a:p>
          <a:p>
            <a:pPr algn="l"/>
            <a:r>
              <a:rPr lang="en-US" sz="2000" dirty="0">
                <a:solidFill>
                  <a:srgbClr val="222222"/>
                </a:solidFill>
              </a:rPr>
              <a:t>Audit Logon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Success and Failure</a:t>
            </a:r>
          </a:p>
          <a:p>
            <a:pPr algn="l"/>
            <a:r>
              <a:rPr lang="en-US" sz="2000" dirty="0">
                <a:solidFill>
                  <a:srgbClr val="222222"/>
                </a:solidFill>
              </a:rPr>
              <a:t>Audit Network Policy Server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Not configured</a:t>
            </a:r>
          </a:p>
          <a:p>
            <a:pPr algn="l"/>
            <a:r>
              <a:rPr lang="en-US" sz="2000" dirty="0">
                <a:solidFill>
                  <a:srgbClr val="222222"/>
                </a:solidFill>
              </a:rPr>
              <a:t>Audit Other Logon/Logoff Events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Not configured</a:t>
            </a:r>
          </a:p>
          <a:p>
            <a:pPr algn="l"/>
            <a:r>
              <a:rPr lang="en-US" sz="2000" dirty="0">
                <a:solidFill>
                  <a:srgbClr val="222222"/>
                </a:solidFill>
              </a:rPr>
              <a:t>Audit Special Logon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22222"/>
                </a:solidFill>
              </a:rPr>
              <a:t>Success</a:t>
            </a:r>
          </a:p>
        </p:txBody>
      </p:sp>
    </p:spTree>
    <p:extLst>
      <p:ext uri="{BB962C8B-B14F-4D97-AF65-F5344CB8AC3E}">
        <p14:creationId xmlns:p14="http://schemas.microsoft.com/office/powerpoint/2010/main" val="22491229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DS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Detailed Directory Service Replication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Directory Service Access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Directory Service Changes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Audit Directory Service Replication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9699060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Object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67313" cy="4351338"/>
          </a:xfrm>
        </p:spPr>
        <p:txBody>
          <a:bodyPr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Application Generated</a:t>
            </a:r>
          </a:p>
          <a:p>
            <a:pPr marL="742950" lvl="1" indent="-28575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Certification Services</a:t>
            </a:r>
          </a:p>
          <a:p>
            <a:pPr marL="742950" lvl="1" indent="-28575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Detailed File Share</a:t>
            </a:r>
          </a:p>
          <a:p>
            <a:pPr marL="742950" lvl="1" indent="-28575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File Share</a:t>
            </a:r>
          </a:p>
          <a:p>
            <a:pPr marL="742950" lvl="1" indent="-28575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File System</a:t>
            </a:r>
          </a:p>
          <a:p>
            <a:pPr marL="742950" lvl="1" indent="-28575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Filtering Platform Connection</a:t>
            </a:r>
          </a:p>
          <a:p>
            <a:pPr marL="742950" lvl="1" indent="-28575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9A64A3-B478-A618-E907-5D4263B08F7E}"/>
              </a:ext>
            </a:extLst>
          </p:cNvPr>
          <p:cNvSpPr txBox="1"/>
          <p:nvPr/>
        </p:nvSpPr>
        <p:spPr>
          <a:xfrm>
            <a:off x="6134102" y="1825625"/>
            <a:ext cx="5319711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Filtering Platform Packet Drop</a:t>
            </a:r>
          </a:p>
          <a:p>
            <a:pPr marL="742950" lvl="1" indent="-28575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algn="l"/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Handle Manipulation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algn="l"/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Kernal Object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algn="l"/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Other Object Access Events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algn="l"/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Registry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algn="l"/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Removable Storage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Success and Failure</a:t>
            </a:r>
          </a:p>
          <a:p>
            <a:pPr algn="l"/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SAM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  <a:p>
            <a:pPr algn="l"/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Audit Central Access Policy Staging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700" b="0" i="0" dirty="0">
                <a:solidFill>
                  <a:srgbClr val="222222"/>
                </a:solidFill>
                <a:effectLst/>
                <a:latin typeface="-apple-system"/>
              </a:rPr>
              <a:t>Not configured</a:t>
            </a:r>
          </a:p>
        </p:txBody>
      </p:sp>
    </p:spTree>
    <p:extLst>
      <p:ext uri="{BB962C8B-B14F-4D97-AF65-F5344CB8AC3E}">
        <p14:creationId xmlns:p14="http://schemas.microsoft.com/office/powerpoint/2010/main" val="27897294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Policy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70363"/>
          </a:xfrm>
        </p:spPr>
        <p:txBody>
          <a:bodyPr>
            <a:normAutofit/>
          </a:bodyPr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</a:t>
            </a:r>
            <a:r>
              <a:rPr lang="en-US" sz="2000" kern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</a:t>
            </a: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Policy Change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Success and Failure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Authentication Policy Change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Success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Authorization Policy Change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Success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Filtering Platform Policy Change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 configured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</a:t>
            </a:r>
            <a:r>
              <a:rPr lang="en-US" sz="2000" kern="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MPSSVC</a:t>
            </a: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Rule-Level Policy Change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 Configured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Other Policy Change Events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 configured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1761746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Privilege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70363"/>
          </a:xfrm>
        </p:spPr>
        <p:txBody>
          <a:bodyPr>
            <a:normAutofit/>
          </a:bodyPr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Non Sensitive Privilege Use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 configured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Other Privilege Use Events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 configured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Sensitive Privilege Use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Success and Failure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8767094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8393-86A0-5CCD-A6D6-559FA031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System and Global Object Access Auditing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2B9CF-3F2E-2E76-36FD-9F41FF795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170363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System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IPsec Driver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Success and Failure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Other System Events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Success and Failure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Security State Change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Success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Security System Extension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Success and Failure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 System Integrity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Success and Failure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56F94A7-62E6-C07F-C642-DFD19E6260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0AE360-E847-A3D1-C48E-C8C63B0B0C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3DE7F6-3936-5DAB-CF02-4D91324D8F25}"/>
              </a:ext>
            </a:extLst>
          </p:cNvPr>
          <p:cNvSpPr txBox="1"/>
          <p:nvPr/>
        </p:nvSpPr>
        <p:spPr>
          <a:xfrm>
            <a:off x="6095999" y="1825625"/>
            <a:ext cx="465296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Global Object Access Auditing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File System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 configured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Registry</a:t>
            </a:r>
            <a:endParaRPr lang="en-US" sz="2000" kern="100" dirty="0">
              <a:solidFill>
                <a:srgbClr val="22222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914400" algn="l"/>
              </a:tabLst>
            </a:pPr>
            <a:r>
              <a:rPr lang="en-US" sz="2000" kern="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Not configured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0685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28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Questions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ED19960-165A-4897-A58E-7C82DFBDE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27CD12FC-04FC-3668-DA61-E6446DF94A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260180-64CE-CC66-CFD0-D47C20F6D80B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874005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B2B-DABC-6F88-5017-9B756A5F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SIEM Usage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8F924-8E4A-95C5-1662-FE67C4FD2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/>
              <a:t>Log and alert storage</a:t>
            </a:r>
          </a:p>
          <a:p>
            <a:r>
              <a:rPr lang="en-US" dirty="0"/>
              <a:t>Log analysis, learning, baselining, pattern matching and deviations</a:t>
            </a:r>
          </a:p>
          <a:p>
            <a:r>
              <a:rPr lang="en-US" dirty="0"/>
              <a:t>Log correlation</a:t>
            </a:r>
          </a:p>
          <a:p>
            <a:r>
              <a:rPr lang="en-US" dirty="0"/>
              <a:t>Log retention</a:t>
            </a:r>
          </a:p>
          <a:p>
            <a:r>
              <a:rPr lang="en-US" dirty="0"/>
              <a:t>High-level overview of security posture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5E5D91B-9ED9-65C5-6953-1909C52095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C477B2-9790-D31E-2CFB-97D41A5BE2AD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705849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B2B-DABC-6F88-5017-9B756A5F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Trend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8F924-8E4A-95C5-1662-FE67C4FD2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What is the frequency of events</a:t>
            </a:r>
          </a:p>
          <a:p>
            <a:r>
              <a:rPr lang="en-US" sz="2400" dirty="0"/>
              <a:t>Compares the event to the baseline, so that an increase in the frequency can cause an alert</a:t>
            </a:r>
          </a:p>
          <a:p>
            <a:r>
              <a:rPr lang="en-US" sz="2400" dirty="0"/>
              <a:t>Helps us spot the outliers that do not match the baseline. Spots unusual behavior such as new geographical location login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5E5D91B-9ED9-65C5-6953-1909C52095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C477B2-9790-D31E-2CFB-97D41A5BE2AD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654778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B2B-DABC-6F88-5017-9B756A5F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SIEM Programs Analyze Event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8F924-8E4A-95C5-1662-FE67C4FD2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632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Windows Servers</a:t>
            </a:r>
          </a:p>
          <a:p>
            <a:r>
              <a:rPr lang="en-US" sz="2400" dirty="0"/>
              <a:t>System – System what services are running, not having access to the network</a:t>
            </a:r>
          </a:p>
          <a:p>
            <a:r>
              <a:rPr lang="en-US" sz="2400" dirty="0"/>
              <a:t>Security – Audit events such as user login, logout, group membership</a:t>
            </a:r>
          </a:p>
          <a:p>
            <a:r>
              <a:rPr lang="en-US" sz="2400" dirty="0"/>
              <a:t>Setup – Shows installation and patch info that can change the Operating System</a:t>
            </a:r>
          </a:p>
          <a:p>
            <a:r>
              <a:rPr lang="en-US" sz="2400" dirty="0"/>
              <a:t>Application – Logs generated by the Application on the system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2400" b="1" dirty="0"/>
              <a:t>Linux Servers</a:t>
            </a:r>
          </a:p>
          <a:p>
            <a:r>
              <a:rPr lang="en-US" sz="2400" dirty="0"/>
              <a:t>Still needs to be configured like Windows Servers</a:t>
            </a:r>
          </a:p>
          <a:p>
            <a:r>
              <a:rPr lang="en-US" sz="2400" dirty="0"/>
              <a:t>Located in /var/log/*</a:t>
            </a:r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5E5D91B-9ED9-65C5-6953-1909C52095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C477B2-9790-D31E-2CFB-97D41A5BE2AD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50515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B2B-DABC-6F88-5017-9B756A5F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What Other Types of Cybersecurity Logs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8F924-8E4A-95C5-1662-FE67C4FD2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78067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/>
              <a:t>Network Devices </a:t>
            </a:r>
            <a:r>
              <a:rPr lang="en-US" sz="2400" dirty="0"/>
              <a:t>– Number 1 Logs to Show the Health of the Network</a:t>
            </a:r>
          </a:p>
          <a:p>
            <a:r>
              <a:rPr lang="en-US" sz="2400" dirty="0"/>
              <a:t>Router, Switches, Firewall, Proxy Servers</a:t>
            </a:r>
          </a:p>
          <a:p>
            <a:r>
              <a:rPr lang="en-US" sz="2400" dirty="0"/>
              <a:t>Authentication - Network logs can alert you to Intrusion Detection, failed authentication and IP spoofing</a:t>
            </a:r>
          </a:p>
          <a:p>
            <a:pPr marL="0" indent="0">
              <a:buNone/>
            </a:pPr>
            <a:r>
              <a:rPr lang="en-US" sz="2400" b="1" dirty="0"/>
              <a:t>Vulnerability Scanning Devices</a:t>
            </a:r>
          </a:p>
          <a:p>
            <a:pPr marL="0" indent="0">
              <a:buNone/>
            </a:pPr>
            <a:r>
              <a:rPr lang="en-US" sz="2400" b="1" dirty="0"/>
              <a:t>Web Server </a:t>
            </a:r>
            <a:r>
              <a:rPr lang="en-US" sz="2400" dirty="0"/>
              <a:t>– Connection attempts that were not finished. How many people were accessing the web server.</a:t>
            </a:r>
          </a:p>
          <a:p>
            <a:pPr marL="0" indent="0">
              <a:buNone/>
            </a:pPr>
            <a:r>
              <a:rPr lang="en-US" sz="2400" b="1" dirty="0"/>
              <a:t>DNS Server </a:t>
            </a:r>
            <a:r>
              <a:rPr lang="en-US" sz="2400" dirty="0"/>
              <a:t>– Logs show name resolution. What destination users are accessing.</a:t>
            </a:r>
          </a:p>
          <a:p>
            <a:pPr marL="0" indent="0">
              <a:buNone/>
            </a:pPr>
            <a:r>
              <a:rPr lang="en-US" sz="2400" b="1" dirty="0"/>
              <a:t>Memory Dump </a:t>
            </a:r>
            <a:r>
              <a:rPr lang="en-US" sz="2400" dirty="0"/>
              <a:t>– An image is on the disk that captures what is in the system memory.</a:t>
            </a:r>
          </a:p>
          <a:p>
            <a:pPr marL="0" indent="0">
              <a:buNone/>
            </a:pPr>
            <a:r>
              <a:rPr lang="en-US" sz="2400" b="1" dirty="0"/>
              <a:t>Endpoint Devices – </a:t>
            </a:r>
            <a:r>
              <a:rPr lang="en-US" sz="2400" dirty="0"/>
              <a:t>Data about phones and laptops data are in the Server and Network logs</a:t>
            </a:r>
          </a:p>
          <a:p>
            <a:pPr marL="0" indent="0">
              <a:buNone/>
            </a:pPr>
            <a:r>
              <a:rPr lang="en-US" sz="2400" b="1" dirty="0"/>
              <a:t>Metadata</a:t>
            </a:r>
            <a:r>
              <a:rPr lang="en-US" sz="2400" dirty="0"/>
              <a:t> – Data about data</a:t>
            </a:r>
          </a:p>
          <a:p>
            <a:endParaRPr lang="en-US" sz="2400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5E5D91B-9ED9-65C5-6953-1909C52095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C477B2-9790-D31E-2CFB-97D41A5BE2AD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581844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B2B-DABC-6F88-5017-9B756A5F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Syslog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8F924-8E4A-95C5-1662-FE67C4FD2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9461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0" i="0" dirty="0">
                <a:solidFill>
                  <a:srgbClr val="444444"/>
                </a:solidFill>
                <a:effectLst/>
              </a:rPr>
              <a:t>System Logging Protocol facilitates the transfer of information from network devices to a central server, known as syslog server. </a:t>
            </a:r>
          </a:p>
          <a:p>
            <a:r>
              <a:rPr lang="en-US" sz="2400" dirty="0"/>
              <a:t>Log archiving</a:t>
            </a:r>
          </a:p>
          <a:p>
            <a:pPr marL="0" indent="0">
              <a:buNone/>
            </a:pPr>
            <a:r>
              <a:rPr lang="en-US" sz="2400" dirty="0"/>
              <a:t>Structure</a:t>
            </a:r>
          </a:p>
          <a:p>
            <a:r>
              <a:rPr lang="en-US" sz="2400" dirty="0"/>
              <a:t>Header: timestamp and IP address</a:t>
            </a:r>
          </a:p>
          <a:p>
            <a:r>
              <a:rPr lang="en-US" sz="2400" dirty="0"/>
              <a:t>Facility </a:t>
            </a:r>
          </a:p>
          <a:p>
            <a:r>
              <a:rPr lang="en-US" sz="2400" dirty="0"/>
              <a:t>Severity – a numerical value that shows the criticality of the log</a:t>
            </a:r>
          </a:p>
          <a:p>
            <a:pPr>
              <a:tabLst>
                <a:tab pos="1600200" algn="l"/>
              </a:tabLst>
            </a:pPr>
            <a:r>
              <a:rPr lang="en-US" sz="2400" dirty="0"/>
              <a:t>Message – Vender standard message created by the logging system. All look different. May need to reference the vendor reference guide if there is a reference number.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5E5D91B-9ED9-65C5-6953-1909C52095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C477B2-9790-D31E-2CFB-97D41A5BE2AD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683647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B2B-DABC-6F88-5017-9B756A5F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Network Traffic Information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8F924-8E4A-95C5-1662-FE67C4FD2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1072726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Data Collection</a:t>
            </a:r>
          </a:p>
          <a:p>
            <a:r>
              <a:rPr lang="en-US" sz="2400" dirty="0"/>
              <a:t>Packet capture – Typically a PCAP file (OhCR PCAP target size is 1GB)</a:t>
            </a:r>
          </a:p>
          <a:p>
            <a:r>
              <a:rPr lang="en-US" sz="2400" dirty="0"/>
              <a:t>Netflow – captures the packet data using intelligent filtering, so not to overwhelm the Vulnerability Monitoring system.</a:t>
            </a:r>
          </a:p>
          <a:p>
            <a:pPr marL="0" indent="0">
              <a:buNone/>
            </a:pPr>
            <a:r>
              <a:rPr lang="en-US" sz="2400" b="1" dirty="0"/>
              <a:t>Analyze using Queries</a:t>
            </a:r>
          </a:p>
          <a:p>
            <a:r>
              <a:rPr lang="en-US" sz="2400" dirty="0"/>
              <a:t>Monitoring bandwidth usage such as bandwidth spikes</a:t>
            </a:r>
          </a:p>
          <a:p>
            <a:r>
              <a:rPr lang="en-US" sz="2400" dirty="0"/>
              <a:t>Can do analysis for ports, protocols or by IP address</a:t>
            </a:r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35E5D91B-9ED9-65C5-6953-1909C52095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C477B2-9790-D31E-2CFB-97D41A5BE2AD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537299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6DB2B-DABC-6F88-5017-9B756A5F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What Cybersecurity Monitoring is Present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8F924-8E4A-95C5-1662-FE67C4FD2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Organizational Monitoring</a:t>
            </a:r>
          </a:p>
          <a:p>
            <a:r>
              <a:rPr lang="en-US" dirty="0"/>
              <a:t>ITC Monitoring</a:t>
            </a:r>
          </a:p>
          <a:p>
            <a:r>
              <a:rPr lang="en-US" dirty="0"/>
              <a:t>Cloud Based Monitoring</a:t>
            </a:r>
          </a:p>
          <a:p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0EC60575-4369-A522-3240-FB95D165BE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31DE12-7354-4AFB-E766-35F5FAECDA16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April 12,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571281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E4D4F6109663479CEF4A36D3A042F7" ma:contentTypeVersion="12" ma:contentTypeDescription="Create a new document." ma:contentTypeScope="" ma:versionID="89a8843d7ffb68baae9892984a417f65">
  <xsd:schema xmlns:xsd="http://www.w3.org/2001/XMLSchema" xmlns:xs="http://www.w3.org/2001/XMLSchema" xmlns:p="http://schemas.microsoft.com/office/2006/metadata/properties" xmlns:ns2="bd58ea70-141a-4171-9926-54fe62bb814d" xmlns:ns3="c75bcfa1-8e69-44d4-9399-cc271d6b50ef" targetNamespace="http://schemas.microsoft.com/office/2006/metadata/properties" ma:root="true" ma:fieldsID="0164441aabab2e061004cbb88123721d" ns2:_="" ns3:_="">
    <xsd:import namespace="bd58ea70-141a-4171-9926-54fe62bb814d"/>
    <xsd:import namespace="c75bcfa1-8e69-44d4-9399-cc271d6b50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58ea70-141a-4171-9926-54fe62bb81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5bcfa1-8e69-44d4-9399-cc271d6b50e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75bcfa1-8e69-44d4-9399-cc271d6b50ef">
      <UserInfo>
        <DisplayName>Poole-Sawyer, Julianna (poolesjr)</DisplayName>
        <AccountId>122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30111F7-7BC6-4F5B-B4BB-34CA8920237B}">
  <ds:schemaRefs>
    <ds:schemaRef ds:uri="bd58ea70-141a-4171-9926-54fe62bb814d"/>
    <ds:schemaRef ds:uri="c75bcfa1-8e69-44d4-9399-cc271d6b50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0C15801-35C3-45B2-A9C4-0F8B2C3E12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EB3B80-B9E4-4B37-B5C5-605C3CB9606E}">
  <ds:schemaRefs>
    <ds:schemaRef ds:uri="c75bcfa1-8e69-44d4-9399-cc271d6b50ef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</TotalTime>
  <Words>1739</Words>
  <Application>Microsoft Office PowerPoint</Application>
  <PresentationFormat>Widescreen</PresentationFormat>
  <Paragraphs>358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-apple-system</vt:lpstr>
      <vt:lpstr>Arial</vt:lpstr>
      <vt:lpstr>Calibri</vt:lpstr>
      <vt:lpstr>Calibri Light</vt:lpstr>
      <vt:lpstr>Symbol</vt:lpstr>
      <vt:lpstr>Office Theme</vt:lpstr>
      <vt:lpstr>The OhCR ‘Building a More Cyber Secure Ohio’  </vt:lpstr>
      <vt:lpstr>What is SIEM</vt:lpstr>
      <vt:lpstr>SIEM Usage</vt:lpstr>
      <vt:lpstr>Trend Analysis</vt:lpstr>
      <vt:lpstr>SIEM Programs Analyze Event Logs</vt:lpstr>
      <vt:lpstr>What Other Types of Cybersecurity Logs</vt:lpstr>
      <vt:lpstr>Syslog</vt:lpstr>
      <vt:lpstr>Network Traffic Information Collection</vt:lpstr>
      <vt:lpstr>What Cybersecurity Monitoring is Present</vt:lpstr>
      <vt:lpstr>The OhCR ‘Building a More Cyber Secure Ohio’  </vt:lpstr>
      <vt:lpstr>Log Setting Exercise</vt:lpstr>
      <vt:lpstr>Active Directory Advanced Audit Policy</vt:lpstr>
      <vt:lpstr>Setting Log Size</vt:lpstr>
      <vt:lpstr>Recommended Password and Account Lockout Policy</vt:lpstr>
      <vt:lpstr>Account Lockout Policy</vt:lpstr>
      <vt:lpstr>Account Logon</vt:lpstr>
      <vt:lpstr>Account Management</vt:lpstr>
      <vt:lpstr>Account Logon</vt:lpstr>
      <vt:lpstr>Detailed Tracking</vt:lpstr>
      <vt:lpstr>DS Access</vt:lpstr>
      <vt:lpstr>DS Access</vt:lpstr>
      <vt:lpstr>Logon / Logoff</vt:lpstr>
      <vt:lpstr>DS Access</vt:lpstr>
      <vt:lpstr>Object Access</vt:lpstr>
      <vt:lpstr>Policy Change</vt:lpstr>
      <vt:lpstr>Privilege Use</vt:lpstr>
      <vt:lpstr>System and Global Object Access Auditing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105</cp:revision>
  <dcterms:created xsi:type="dcterms:W3CDTF">2022-02-21T00:03:01Z</dcterms:created>
  <dcterms:modified xsi:type="dcterms:W3CDTF">2023-05-03T15:56:18Z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0x010100FCE4D4F6109663479CEF4A36D3A042F7</vt:lpwstr>
  </property>
</Properties>
</file>